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583" autoAdjust="0"/>
    <p:restoredTop sz="94605" autoAdjust="0"/>
  </p:normalViewPr>
  <p:slideViewPr>
    <p:cSldViewPr snapToGrid="0" snapToObjects="1">
      <p:cViewPr varScale="1">
        <p:scale>
          <a:sx n="143" d="100"/>
          <a:sy n="143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E8C07D-36AB-2444-93C5-156FEF9C6BE1}" type="datetimeFigureOut">
              <a:rPr lang="en-US" smtClean="0"/>
              <a:pPr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Refresh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510689"/>
          </a:xfrm>
        </p:spPr>
        <p:txBody>
          <a:bodyPr>
            <a:normAutofit/>
          </a:bodyPr>
          <a:lstStyle/>
          <a:p>
            <a:r>
              <a:rPr lang="en-US" dirty="0" smtClean="0"/>
              <a:t>Summer 2014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6340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/>
              <a:t>Mapping CSG Resources and Capabilities</a:t>
            </a:r>
          </a:p>
          <a:p>
            <a:pPr algn="ctr"/>
            <a:r>
              <a:rPr lang="en-US" sz="1600" dirty="0" smtClean="0"/>
              <a:t>Enhancing Quality of Services</a:t>
            </a:r>
          </a:p>
          <a:p>
            <a:pPr algn="ctr"/>
            <a:r>
              <a:rPr lang="en-US" sz="1600" dirty="0" smtClean="0"/>
              <a:t>Enhancing Solutions Capability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639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833218" y="1431328"/>
            <a:ext cx="3099570" cy="45307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42189" y="1603520"/>
            <a:ext cx="2271992" cy="2130848"/>
          </a:xfrm>
          <a:prstGeom prst="roundRect">
            <a:avLst/>
          </a:prstGeom>
          <a:solidFill>
            <a:schemeClr val="accent1"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13040" y="2981039"/>
            <a:ext cx="2551814" cy="21308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3"/>
            <a:ext cx="8229600" cy="855358"/>
          </a:xfrm>
        </p:spPr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071" y="1431328"/>
            <a:ext cx="205697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Incident Response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Deployment Speed</a:t>
            </a:r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Availability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Latency</a:t>
            </a:r>
            <a:endParaRPr lang="en-US" sz="1600" b="1" dirty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Reliability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Service Security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42714" y="1766509"/>
            <a:ext cx="237456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Issue Tracking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Version Control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Integrated Testing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Availability Monitoring</a:t>
            </a:r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Secure Development</a:t>
            </a:r>
            <a:endParaRPr lang="en-US"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91" y="1359865"/>
            <a:ext cx="873816" cy="101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334" y="187219"/>
            <a:ext cx="937136" cy="100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34" y="2611361"/>
            <a:ext cx="842156" cy="987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3521" y="2343604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0334" y="3177906"/>
            <a:ext cx="104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2681" y="4500068"/>
            <a:ext cx="10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13" name="Circular Arrow 12"/>
          <p:cNvSpPr/>
          <p:nvPr/>
        </p:nvSpPr>
        <p:spPr>
          <a:xfrm rot="21171167" flipH="1">
            <a:off x="2847283" y="2006147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4385177">
            <a:off x="7892133" y="147144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1558653">
            <a:off x="6303166" y="2262886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4020168" flipH="1">
            <a:off x="2333181" y="353602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 rot="18292709">
            <a:off x="6438356" y="378722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10606868" flipH="1">
            <a:off x="4651514" y="1597222"/>
            <a:ext cx="1033270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3022531">
            <a:off x="3606164" y="908427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2093" y="695208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521" y="1814234"/>
            <a:ext cx="606730" cy="606730"/>
          </a:xfrm>
          <a:prstGeom prst="rect">
            <a:avLst/>
          </a:prstGeom>
        </p:spPr>
      </p:pic>
      <p:sp>
        <p:nvSpPr>
          <p:cNvPr id="25" name="Circular Arrow 24"/>
          <p:cNvSpPr/>
          <p:nvPr/>
        </p:nvSpPr>
        <p:spPr>
          <a:xfrm rot="10363111" flipH="1">
            <a:off x="2754156" y="1917337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660" y="2567816"/>
            <a:ext cx="663806" cy="663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343" y="3922304"/>
            <a:ext cx="781873" cy="667198"/>
          </a:xfrm>
          <a:prstGeom prst="rect">
            <a:avLst/>
          </a:prstGeom>
        </p:spPr>
      </p:pic>
      <p:sp>
        <p:nvSpPr>
          <p:cNvPr id="30" name="Circular Arrow 29"/>
          <p:cNvSpPr/>
          <p:nvPr/>
        </p:nvSpPr>
        <p:spPr>
          <a:xfrm rot="7505069" flipH="1">
            <a:off x="4083816" y="2970226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3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4897"/>
          </a:xfrm>
        </p:spPr>
        <p:txBody>
          <a:bodyPr/>
          <a:lstStyle/>
          <a:p>
            <a:r>
              <a:rPr lang="en-US" dirty="0" smtClean="0"/>
              <a:t>Solutions Capability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22477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Development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Operations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Process Maturity</a:t>
            </a: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Continuous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9424" y="1088513"/>
            <a:ext cx="2366078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Needs Assessment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IT Weaknesses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Potential Bottlenecks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Future Candidates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Testing Regimen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Test Driven Development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Continuous Integration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Behavior Driven Development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Platform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Programming Languages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Development Paradigms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Architectures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Canisterized</a:t>
            </a:r>
            <a:r>
              <a:rPr lang="en-US" sz="1200" dirty="0" smtClean="0">
                <a:latin typeface="Arial"/>
                <a:cs typeface="Arial"/>
              </a:rPr>
              <a:t> Deployment 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DevOps</a:t>
            </a:r>
            <a:r>
              <a:rPr lang="en-US" sz="1200" dirty="0" smtClean="0">
                <a:latin typeface="Arial"/>
                <a:cs typeface="Arial"/>
              </a:rPr>
              <a:t> Paradigm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New Solutions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Ideation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Prototyping</a:t>
            </a:r>
          </a:p>
          <a:p>
            <a:pPr algn="ctr"/>
            <a:endParaRPr lang="en-US" sz="12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Learning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</a:t>
            </a:r>
            <a:r>
              <a:rPr lang="en-US" sz="1200" dirty="0" smtClean="0">
                <a:latin typeface="Arial"/>
                <a:cs typeface="Arial"/>
              </a:rPr>
              <a:t> Community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Online Learning Tools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Workshops and Seminars</a:t>
            </a:r>
          </a:p>
        </p:txBody>
      </p:sp>
    </p:spTree>
    <p:extLst>
      <p:ext uri="{BB962C8B-B14F-4D97-AF65-F5344CB8AC3E}">
        <p14:creationId xmlns:p14="http://schemas.microsoft.com/office/powerpoint/2010/main" val="39222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latin typeface="Inconsolata"/>
                <a:cs typeface="Inconsolata"/>
              </a:rPr>
              <a:t>https://</a:t>
            </a:r>
            <a:r>
              <a:rPr lang="en-US" sz="900" dirty="0" err="1" smtClean="0">
                <a:latin typeface="Inconsolata"/>
                <a:cs typeface="Inconsolata"/>
              </a:rPr>
              <a:t>en.wikipedia.org</a:t>
            </a:r>
            <a:r>
              <a:rPr lang="en-US" sz="900" dirty="0" smtClean="0">
                <a:latin typeface="Inconsolata"/>
                <a:cs typeface="Inconsolata"/>
              </a:rPr>
              <a:t>/wiki/</a:t>
            </a:r>
            <a:r>
              <a:rPr lang="en-US" sz="900" dirty="0" err="1" smtClean="0">
                <a:latin typeface="Inconsolata"/>
                <a:cs typeface="Inconsolata"/>
              </a:rPr>
              <a:t>Capability_Maturity_Model_Integration</a:t>
            </a:r>
            <a:endParaRPr lang="en-US" sz="9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8494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1618</TotalTime>
  <Words>116</Words>
  <Application>Microsoft Macintosh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Technology Refresh Program</vt:lpstr>
      <vt:lpstr>Quality of Service</vt:lpstr>
      <vt:lpstr>PowerPoint Presentation</vt:lpstr>
      <vt:lpstr>Solutions Capability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Refresh Program</dc:title>
  <dc:creator>Soumya Ray</dc:creator>
  <cp:lastModifiedBy>Soumya Ray</cp:lastModifiedBy>
  <cp:revision>52</cp:revision>
  <dcterms:created xsi:type="dcterms:W3CDTF">2014-07-28T00:55:32Z</dcterms:created>
  <dcterms:modified xsi:type="dcterms:W3CDTF">2014-07-29T03:53:50Z</dcterms:modified>
</cp:coreProperties>
</file>