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4"/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7010400" cy="92360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532">
          <p15:clr>
            <a:srgbClr val="A4A3A4"/>
          </p15:clr>
        </p15:guide>
        <p15:guide id="2" orient="horz" pos="274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5760">
          <p15:clr>
            <a:srgbClr val="A4A3A4"/>
          </p15:clr>
        </p15:guide>
        <p15:guide id="5" pos="6144">
          <p15:clr>
            <a:srgbClr val="A4A3A4"/>
          </p15:clr>
        </p15:guide>
        <p15:guide id="6" orient="horz" pos="276">
          <p15:clr>
            <a:srgbClr val="A4A3A4"/>
          </p15:clr>
        </p15:guide>
        <p15:guide id="7" pos="2736">
          <p15:clr>
            <a:srgbClr val="A4A3A4"/>
          </p15:clr>
        </p15:guide>
        <p15:guide id="8" pos="5688">
          <p15:clr>
            <a:srgbClr val="A4A3A4"/>
          </p15:clr>
        </p15:guide>
        <p15:guide id="9" orient="horz" pos="1956">
          <p15:clr>
            <a:srgbClr val="A4A3A4"/>
          </p15:clr>
        </p15:guide>
        <p15:guide id="10" orient="horz" pos="3036">
          <p15:clr>
            <a:srgbClr val="A4A3A4"/>
          </p15:clr>
        </p15:guide>
        <p15:guide id="11" orient="horz" pos="1644">
          <p15:clr>
            <a:srgbClr val="A4A3A4"/>
          </p15:clr>
        </p15:guide>
        <p15:guide id="12" orient="horz" pos="1860">
          <p15:clr>
            <a:srgbClr val="A4A3A4"/>
          </p15:clr>
        </p15:guide>
        <p15:guide id="13" pos="2880">
          <p15:clr>
            <a:srgbClr val="A4A3A4"/>
          </p15:clr>
        </p15:guide>
        <p15:guide id="14" orient="horz" pos="804">
          <p15:clr>
            <a:srgbClr val="A4A3A4"/>
          </p15:clr>
        </p15:guide>
        <p15:guide id="15" pos="5448">
          <p15:clr>
            <a:srgbClr val="A4A3A4"/>
          </p15:clr>
        </p15:guide>
        <p15:guide id="16" pos="480">
          <p15:clr>
            <a:srgbClr val="A4A3A4"/>
          </p15:clr>
        </p15:guide>
        <p15:guide id="17" pos="336">
          <p15:clr>
            <a:srgbClr val="A4A3A4"/>
          </p15:clr>
        </p15:guide>
        <p15:guide id="18" orient="horz" pos="348">
          <p15:clr>
            <a:srgbClr val="A4A3A4"/>
          </p15:clr>
        </p15:guide>
        <p15:guide id="19" orient="horz" pos="2169">
          <p15:clr>
            <a:srgbClr val="A4A3A4"/>
          </p15:clr>
        </p15:guide>
        <p15:guide id="20" orient="horz" pos="3239">
          <p15:clr>
            <a:srgbClr val="A4A3A4"/>
          </p15:clr>
        </p15:guide>
        <p15:guide id="21" orient="horz" pos="606">
          <p15:clr>
            <a:srgbClr val="A4A3A4"/>
          </p15:clr>
        </p15:guide>
        <p15:guide id="22" orient="horz" pos="2772">
          <p15:clr>
            <a:srgbClr val="A4A3A4"/>
          </p15:clr>
        </p15:guide>
        <p15:guide id="23" pos="5759">
          <p15:clr>
            <a:srgbClr val="A4A3A4"/>
          </p15:clr>
        </p15:guide>
        <p15:guide id="24" pos="5700">
          <p15:clr>
            <a:srgbClr val="A4A3A4"/>
          </p15:clr>
        </p15:guide>
        <p15:guide id="25" pos="2944">
          <p15:clr>
            <a:srgbClr val="A4A3A4"/>
          </p15:clr>
        </p15:guide>
        <p15:guide id="26" pos="468">
          <p15:clr>
            <a:srgbClr val="A4A3A4"/>
          </p15:clr>
        </p15:guide>
      </p15:sldGuideLst>
    </p:ext>
    <p:ext uri="{2D200454-40CA-4A62-9FC3-DE9A4176ACB9}">
      <p15:notesGuideLst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32" orient="horz"/>
        <p:guide pos="2748" orient="horz"/>
        <p:guide pos="3888" orient="horz"/>
        <p:guide pos="5760"/>
        <p:guide pos="6144"/>
        <p:guide pos="276" orient="horz"/>
        <p:guide pos="2736"/>
        <p:guide pos="5688"/>
        <p:guide pos="1956" orient="horz"/>
        <p:guide pos="3036" orient="horz"/>
        <p:guide pos="1644" orient="horz"/>
        <p:guide pos="1860" orient="horz"/>
        <p:guide pos="2880"/>
        <p:guide pos="804" orient="horz"/>
        <p:guide pos="5448"/>
        <p:guide pos="480"/>
        <p:guide pos="336"/>
        <p:guide pos="348" orient="horz"/>
        <p:guide pos="2169" orient="horz"/>
        <p:guide pos="3239" orient="horz"/>
        <p:guide pos="606" orient="horz"/>
        <p:guide pos="2772" orient="horz"/>
        <p:guide pos="5759"/>
        <p:guide pos="5700"/>
        <p:guide pos="2944"/>
        <p:guide pos="468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09" orient="horz"/>
        <p:guide pos="22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</p:spPr>
        <p:txBody>
          <a:bodyPr anchorCtr="0" anchor="t" bIns="44475" lIns="88975" spcFirstLastPara="1" rIns="88975" wrap="square" tIns="444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</p:spPr>
        <p:txBody>
          <a:bodyPr anchorCtr="0" anchor="t" bIns="44475" lIns="88975" spcFirstLastPara="1" rIns="88975" wrap="square" tIns="444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7038" y="693738"/>
            <a:ext cx="61563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</p:spPr>
        <p:txBody>
          <a:bodyPr anchorCtr="0" anchor="t" bIns="44475" lIns="88975" spcFirstLastPara="1" rIns="88975" wrap="square" tIns="444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</p:spPr>
        <p:txBody>
          <a:bodyPr anchorCtr="0" anchor="b" bIns="44475" lIns="88975" spcFirstLastPara="1" rIns="88975" wrap="square" tIns="444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</p:spPr>
        <p:txBody>
          <a:bodyPr anchorCtr="0" anchor="b" bIns="44475" lIns="88975" spcFirstLastPara="1" rIns="88975" wrap="square" tIns="44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</p:spPr>
        <p:txBody>
          <a:bodyPr anchorCtr="0" anchor="t" bIns="44475" lIns="88975" spcFirstLastPara="1" rIns="88975" wrap="square" tIns="44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/>
          <p:nvPr>
            <p:ph idx="2" type="sldImg"/>
          </p:nvPr>
        </p:nvSpPr>
        <p:spPr>
          <a:xfrm>
            <a:off x="427038" y="693738"/>
            <a:ext cx="61563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7040cfc5c_0_61:notes"/>
          <p:cNvSpPr/>
          <p:nvPr>
            <p:ph idx="2" type="sldImg"/>
          </p:nvPr>
        </p:nvSpPr>
        <p:spPr>
          <a:xfrm>
            <a:off x="427038" y="693738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7040cfc5c_0_61:notes"/>
          <p:cNvSpPr txBox="1"/>
          <p:nvPr>
            <p:ph idx="1" type="body"/>
          </p:nvPr>
        </p:nvSpPr>
        <p:spPr>
          <a:xfrm>
            <a:off x="699407" y="4387248"/>
            <a:ext cx="5611500" cy="4154100"/>
          </a:xfrm>
          <a:prstGeom prst="rect">
            <a:avLst/>
          </a:prstGeom>
        </p:spPr>
        <p:txBody>
          <a:bodyPr anchorCtr="0" anchor="t" bIns="44475" lIns="88975" spcFirstLastPara="1" rIns="88975" wrap="square" tIns="444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e7040cfc5c_0_61:notes"/>
          <p:cNvSpPr txBox="1"/>
          <p:nvPr>
            <p:ph idx="12" type="sldNum"/>
          </p:nvPr>
        </p:nvSpPr>
        <p:spPr>
          <a:xfrm>
            <a:off x="3972563" y="8775968"/>
            <a:ext cx="3036300" cy="458700"/>
          </a:xfrm>
          <a:prstGeom prst="rect">
            <a:avLst/>
          </a:prstGeom>
        </p:spPr>
        <p:txBody>
          <a:bodyPr anchorCtr="0" anchor="b" bIns="44475" lIns="88975" spcFirstLastPara="1" rIns="88975" wrap="square" tIns="44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7040cfc5c_0_71:notes"/>
          <p:cNvSpPr/>
          <p:nvPr>
            <p:ph idx="2" type="sldImg"/>
          </p:nvPr>
        </p:nvSpPr>
        <p:spPr>
          <a:xfrm>
            <a:off x="427038" y="693738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7040cfc5c_0_71:notes"/>
          <p:cNvSpPr txBox="1"/>
          <p:nvPr>
            <p:ph idx="1" type="body"/>
          </p:nvPr>
        </p:nvSpPr>
        <p:spPr>
          <a:xfrm>
            <a:off x="699407" y="4387248"/>
            <a:ext cx="5611500" cy="4154100"/>
          </a:xfrm>
          <a:prstGeom prst="rect">
            <a:avLst/>
          </a:prstGeom>
        </p:spPr>
        <p:txBody>
          <a:bodyPr anchorCtr="0" anchor="t" bIns="44475" lIns="88975" spcFirstLastPara="1" rIns="88975" wrap="square" tIns="444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e7040cfc5c_0_71:notes"/>
          <p:cNvSpPr txBox="1"/>
          <p:nvPr>
            <p:ph idx="12" type="sldNum"/>
          </p:nvPr>
        </p:nvSpPr>
        <p:spPr>
          <a:xfrm>
            <a:off x="3972563" y="8775968"/>
            <a:ext cx="3036300" cy="458700"/>
          </a:xfrm>
          <a:prstGeom prst="rect">
            <a:avLst/>
          </a:prstGeom>
        </p:spPr>
        <p:txBody>
          <a:bodyPr anchorCtr="0" anchor="b" bIns="44475" lIns="88975" spcFirstLastPara="1" rIns="88975" wrap="square" tIns="44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7040cfc5c_0_40:notes"/>
          <p:cNvSpPr/>
          <p:nvPr>
            <p:ph idx="2" type="sldImg"/>
          </p:nvPr>
        </p:nvSpPr>
        <p:spPr>
          <a:xfrm>
            <a:off x="427038" y="693738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7040cfc5c_0_40:notes"/>
          <p:cNvSpPr txBox="1"/>
          <p:nvPr>
            <p:ph idx="1" type="body"/>
          </p:nvPr>
        </p:nvSpPr>
        <p:spPr>
          <a:xfrm>
            <a:off x="699407" y="4387248"/>
            <a:ext cx="5611500" cy="4154100"/>
          </a:xfrm>
          <a:prstGeom prst="rect">
            <a:avLst/>
          </a:prstGeom>
        </p:spPr>
        <p:txBody>
          <a:bodyPr anchorCtr="0" anchor="t" bIns="44475" lIns="88975" spcFirstLastPara="1" rIns="88975" wrap="square" tIns="444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e7040cfc5c_0_40:notes"/>
          <p:cNvSpPr txBox="1"/>
          <p:nvPr>
            <p:ph idx="12" type="sldNum"/>
          </p:nvPr>
        </p:nvSpPr>
        <p:spPr>
          <a:xfrm>
            <a:off x="3972563" y="8775968"/>
            <a:ext cx="3036300" cy="458700"/>
          </a:xfrm>
          <a:prstGeom prst="rect">
            <a:avLst/>
          </a:prstGeom>
        </p:spPr>
        <p:txBody>
          <a:bodyPr anchorCtr="0" anchor="b" bIns="44475" lIns="88975" spcFirstLastPara="1" rIns="88975" wrap="square" tIns="44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/>
          <p:nvPr>
            <p:ph idx="1" type="body"/>
          </p:nvPr>
        </p:nvSpPr>
        <p:spPr>
          <a:xfrm>
            <a:off x="699407" y="4387248"/>
            <a:ext cx="5611500" cy="4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75" lIns="88975" spcFirstLastPara="1" rIns="88975" wrap="square" tIns="44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427038" y="693738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/>
          <p:nvPr>
            <p:ph idx="2" type="sldImg"/>
          </p:nvPr>
        </p:nvSpPr>
        <p:spPr>
          <a:xfrm>
            <a:off x="427038" y="693738"/>
            <a:ext cx="61563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5" name="Google Shape;195;p15:notes"/>
          <p:cNvSpPr txBox="1"/>
          <p:nvPr>
            <p:ph idx="1" type="body"/>
          </p:nvPr>
        </p:nvSpPr>
        <p:spPr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</p:spPr>
        <p:txBody>
          <a:bodyPr anchorCtr="0" anchor="t" bIns="44475" lIns="88975" spcFirstLastPara="1" rIns="88975" wrap="square" tIns="44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15:notes"/>
          <p:cNvSpPr txBox="1"/>
          <p:nvPr>
            <p:ph idx="12" type="sldNum"/>
          </p:nvPr>
        </p:nvSpPr>
        <p:spPr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</p:spPr>
        <p:txBody>
          <a:bodyPr anchorCtr="0" anchor="b" bIns="44475" lIns="88975" spcFirstLastPara="1" rIns="88975" wrap="square" tIns="444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99fdc5411_0_7:notes"/>
          <p:cNvSpPr/>
          <p:nvPr>
            <p:ph idx="2" type="sldImg"/>
          </p:nvPr>
        </p:nvSpPr>
        <p:spPr>
          <a:xfrm>
            <a:off x="427038" y="693738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99fdc5411_0_7:notes"/>
          <p:cNvSpPr txBox="1"/>
          <p:nvPr>
            <p:ph idx="1" type="body"/>
          </p:nvPr>
        </p:nvSpPr>
        <p:spPr>
          <a:xfrm>
            <a:off x="699407" y="4387248"/>
            <a:ext cx="5611500" cy="4154100"/>
          </a:xfrm>
          <a:prstGeom prst="rect">
            <a:avLst/>
          </a:prstGeom>
        </p:spPr>
        <p:txBody>
          <a:bodyPr anchorCtr="0" anchor="t" bIns="44475" lIns="88975" spcFirstLastPara="1" rIns="88975" wrap="square" tIns="444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e99fdc5411_0_7:notes"/>
          <p:cNvSpPr txBox="1"/>
          <p:nvPr>
            <p:ph idx="12" type="sldNum"/>
          </p:nvPr>
        </p:nvSpPr>
        <p:spPr>
          <a:xfrm>
            <a:off x="3972563" y="8775968"/>
            <a:ext cx="3036300" cy="458700"/>
          </a:xfrm>
          <a:prstGeom prst="rect">
            <a:avLst/>
          </a:prstGeom>
        </p:spPr>
        <p:txBody>
          <a:bodyPr anchorCtr="0" anchor="b" bIns="44475" lIns="88975" spcFirstLastPara="1" rIns="88975" wrap="square" tIns="44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99fdc5411_0_20:notes"/>
          <p:cNvSpPr/>
          <p:nvPr>
            <p:ph idx="2" type="sldImg"/>
          </p:nvPr>
        </p:nvSpPr>
        <p:spPr>
          <a:xfrm>
            <a:off x="427038" y="693738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99fdc5411_0_20:notes"/>
          <p:cNvSpPr txBox="1"/>
          <p:nvPr>
            <p:ph idx="1" type="body"/>
          </p:nvPr>
        </p:nvSpPr>
        <p:spPr>
          <a:xfrm>
            <a:off x="699407" y="4387248"/>
            <a:ext cx="5611500" cy="4154100"/>
          </a:xfrm>
          <a:prstGeom prst="rect">
            <a:avLst/>
          </a:prstGeom>
        </p:spPr>
        <p:txBody>
          <a:bodyPr anchorCtr="0" anchor="t" bIns="44475" lIns="88975" spcFirstLastPara="1" rIns="88975" wrap="square" tIns="444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e99fdc5411_0_20:notes"/>
          <p:cNvSpPr txBox="1"/>
          <p:nvPr>
            <p:ph idx="12" type="sldNum"/>
          </p:nvPr>
        </p:nvSpPr>
        <p:spPr>
          <a:xfrm>
            <a:off x="3972563" y="8775968"/>
            <a:ext cx="3036300" cy="458700"/>
          </a:xfrm>
          <a:prstGeom prst="rect">
            <a:avLst/>
          </a:prstGeom>
        </p:spPr>
        <p:txBody>
          <a:bodyPr anchorCtr="0" anchor="b" bIns="44475" lIns="88975" spcFirstLastPara="1" rIns="88975" wrap="square" tIns="44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</p:spPr>
        <p:txBody>
          <a:bodyPr anchorCtr="0" anchor="t" bIns="44475" lIns="88975" spcFirstLastPara="1" rIns="88975" wrap="square" tIns="44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427038" y="693738"/>
            <a:ext cx="61563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/>
          <p:nvPr>
            <p:ph idx="2" type="sldImg"/>
          </p:nvPr>
        </p:nvSpPr>
        <p:spPr>
          <a:xfrm>
            <a:off x="427038" y="693738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99407" y="4387248"/>
            <a:ext cx="5611500" cy="4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75" lIns="88975" spcFirstLastPara="1" rIns="88975" wrap="square" tIns="44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 txBox="1"/>
          <p:nvPr>
            <p:ph idx="12" type="sldNum"/>
          </p:nvPr>
        </p:nvSpPr>
        <p:spPr>
          <a:xfrm>
            <a:off x="3972563" y="8775968"/>
            <a:ext cx="30363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75" lIns="88975" spcFirstLastPara="1" rIns="88975" wrap="square" tIns="444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99407" y="4387248"/>
            <a:ext cx="5611500" cy="4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75" lIns="88975" spcFirstLastPara="1" rIns="88975" wrap="square" tIns="44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427038" y="693738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99407" y="4387248"/>
            <a:ext cx="5611500" cy="4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75" lIns="88975" spcFirstLastPara="1" rIns="88975" wrap="square" tIns="44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427038" y="693738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/>
          <p:nvPr>
            <p:ph idx="2" type="sldImg"/>
          </p:nvPr>
        </p:nvSpPr>
        <p:spPr>
          <a:xfrm>
            <a:off x="427038" y="693738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99407" y="4387248"/>
            <a:ext cx="5611500" cy="4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75" lIns="88975" spcFirstLastPara="1" rIns="88975" wrap="square" tIns="44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 txBox="1"/>
          <p:nvPr>
            <p:ph idx="12" type="sldNum"/>
          </p:nvPr>
        </p:nvSpPr>
        <p:spPr>
          <a:xfrm>
            <a:off x="3972563" y="8775968"/>
            <a:ext cx="30363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75" lIns="88975" spcFirstLastPara="1" rIns="88975" wrap="square" tIns="444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7040cfc5c_0_47:notes"/>
          <p:cNvSpPr/>
          <p:nvPr>
            <p:ph idx="2" type="sldImg"/>
          </p:nvPr>
        </p:nvSpPr>
        <p:spPr>
          <a:xfrm>
            <a:off x="427038" y="693738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7040cfc5c_0_47:notes"/>
          <p:cNvSpPr txBox="1"/>
          <p:nvPr>
            <p:ph idx="1" type="body"/>
          </p:nvPr>
        </p:nvSpPr>
        <p:spPr>
          <a:xfrm>
            <a:off x="699407" y="4387248"/>
            <a:ext cx="5611500" cy="4154100"/>
          </a:xfrm>
          <a:prstGeom prst="rect">
            <a:avLst/>
          </a:prstGeom>
        </p:spPr>
        <p:txBody>
          <a:bodyPr anchorCtr="0" anchor="t" bIns="44475" lIns="88975" spcFirstLastPara="1" rIns="88975" wrap="square" tIns="444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e7040cfc5c_0_47:notes"/>
          <p:cNvSpPr txBox="1"/>
          <p:nvPr>
            <p:ph idx="12" type="sldNum"/>
          </p:nvPr>
        </p:nvSpPr>
        <p:spPr>
          <a:xfrm>
            <a:off x="3972563" y="8775968"/>
            <a:ext cx="3036300" cy="458700"/>
          </a:xfrm>
          <a:prstGeom prst="rect">
            <a:avLst/>
          </a:prstGeom>
        </p:spPr>
        <p:txBody>
          <a:bodyPr anchorCtr="0" anchor="b" bIns="44475" lIns="88975" spcFirstLastPara="1" rIns="88975" wrap="square" tIns="44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rgbClr val="F2F2F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10630824\Desktop\Microot template\poly.emf"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332" y="456328"/>
            <a:ext cx="9153332" cy="467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348105" y="3230193"/>
            <a:ext cx="5556738" cy="221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D8B00"/>
              </a:buClr>
              <a:buSzPts val="1600"/>
              <a:buFont typeface="Noto Sans Symbols"/>
              <a:buNone/>
              <a:defRPr b="0" i="0" sz="1600">
                <a:solidFill>
                  <a:srgbClr val="ED8B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4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26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lvl="4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lvl="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6pPr>
            <a:lvl7pPr lvl="6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7pPr>
            <a:lvl8pPr lvl="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8pPr>
            <a:lvl9pPr lvl="8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1348105" y="2269550"/>
            <a:ext cx="556162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>
                <a:solidFill>
                  <a:srgbClr val="2C2D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C:\Users\10630824\Desktop\Microot template\LTI logo (3).png" id="21" name="Google Shape;21;p2"/>
          <p:cNvPicPr preferRelativeResize="0"/>
          <p:nvPr/>
        </p:nvPicPr>
        <p:blipFill rotWithShape="1">
          <a:blip r:embed="rId3">
            <a:alphaModFix/>
          </a:blip>
          <a:srcRect b="0" l="0" r="0" t="80469"/>
          <a:stretch/>
        </p:blipFill>
        <p:spPr>
          <a:xfrm>
            <a:off x="6103631" y="4581795"/>
            <a:ext cx="1294850" cy="272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3631" y="267475"/>
            <a:ext cx="689056" cy="510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6334" y="267475"/>
            <a:ext cx="864729" cy="629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idx="1" type="body"/>
          </p:nvPr>
        </p:nvSpPr>
        <p:spPr>
          <a:xfrm>
            <a:off x="258189" y="940222"/>
            <a:ext cx="8615227" cy="37250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  <a:defRPr/>
            </a:lvl1pPr>
            <a:lvl2pPr indent="-32004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40"/>
              <a:buChar char="▪"/>
              <a:defRPr/>
            </a:lvl2pPr>
            <a:lvl3pPr indent="-30861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26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269878" y="240427"/>
            <a:ext cx="802428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C:\Users\10630824\Desktop\Microot template\LTI logo (2).png"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604" y="4755049"/>
            <a:ext cx="426695" cy="2492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10630824\Desktop\Microot template\corners (3).png" id="28" name="Google Shape;2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6377" y="3907747"/>
            <a:ext cx="1430176" cy="1649166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/>
          <p:nvPr/>
        </p:nvSpPr>
        <p:spPr>
          <a:xfrm>
            <a:off x="8499435" y="4824116"/>
            <a:ext cx="36470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10630824\Desktop\Microot template\corners (2).png" id="30" name="Google Shape;3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-25392" y="-30236"/>
            <a:ext cx="688705" cy="699796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"/>
          <p:cNvSpPr txBox="1"/>
          <p:nvPr>
            <p:ph idx="2" type="body"/>
          </p:nvPr>
        </p:nvSpPr>
        <p:spPr>
          <a:xfrm>
            <a:off x="343291" y="681005"/>
            <a:ext cx="7964402" cy="1885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D8B00"/>
              </a:buClr>
              <a:buSzPts val="1200"/>
              <a:buNone/>
              <a:defRPr b="0" sz="1200">
                <a:solidFill>
                  <a:srgbClr val="ED8B00"/>
                </a:solidFill>
              </a:defRPr>
            </a:lvl1pPr>
            <a:lvl2pPr indent="-32004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40"/>
              <a:buChar char="▪"/>
              <a:defRPr/>
            </a:lvl2pPr>
            <a:lvl3pPr indent="-30861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26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/>
        </p:txBody>
      </p:sp>
      <p:sp>
        <p:nvSpPr>
          <p:cNvPr id="32" name="Google Shape;32;p3"/>
          <p:cNvSpPr txBox="1"/>
          <p:nvPr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7C7C7C"/>
                </a:solidFill>
                <a:latin typeface="Calibri"/>
                <a:ea typeface="Calibri"/>
                <a:cs typeface="Calibri"/>
                <a:sym typeface="Calibri"/>
              </a:rPr>
              <a:t>©Larsen &amp; Toubro Infotech Ltd. Privileged and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269878" y="240427"/>
            <a:ext cx="8594260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140677" y="971550"/>
            <a:ext cx="4290646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  <a:defRPr sz="1400"/>
            </a:lvl1pPr>
            <a:lvl2pPr indent="-299719" lvl="1" marL="914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120"/>
              <a:buChar char="▪"/>
              <a:defRPr sz="1400"/>
            </a:lvl2pPr>
            <a:lvl3pPr indent="-29083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980"/>
              <a:buChar char="▪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 sz="1400"/>
            </a:lvl5pPr>
            <a:lvl6pPr indent="-323850" lvl="5" marL="27432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00"/>
              <a:buChar char="∙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00"/>
              <a:buChar char="∙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00"/>
              <a:buChar char="∙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00"/>
              <a:buChar char="∙"/>
              <a:defRPr sz="1500"/>
            </a:lvl9pPr>
          </a:lstStyle>
          <a:p/>
        </p:txBody>
      </p:sp>
      <p:sp>
        <p:nvSpPr>
          <p:cNvPr id="36" name="Google Shape;36;p4"/>
          <p:cNvSpPr txBox="1"/>
          <p:nvPr>
            <p:ph idx="2" type="body"/>
          </p:nvPr>
        </p:nvSpPr>
        <p:spPr>
          <a:xfrm>
            <a:off x="4712677" y="971550"/>
            <a:ext cx="4290646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  <a:defRPr sz="1400"/>
            </a:lvl1pPr>
            <a:lvl2pPr indent="-299719" lvl="1" marL="914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120"/>
              <a:buChar char="▪"/>
              <a:defRPr sz="1400"/>
            </a:lvl2pPr>
            <a:lvl3pPr indent="-29083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980"/>
              <a:buChar char="▪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 sz="1400"/>
            </a:lvl5pPr>
            <a:lvl6pPr indent="-323850" lvl="5" marL="27432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00"/>
              <a:buChar char="∙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00"/>
              <a:buChar char="∙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00"/>
              <a:buChar char="∙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00"/>
              <a:buChar char="∙"/>
              <a:defRPr sz="1500"/>
            </a:lvl9pPr>
          </a:lstStyle>
          <a:p/>
        </p:txBody>
      </p:sp>
      <p:pic>
        <p:nvPicPr>
          <p:cNvPr descr="C:\Users\10630824\Desktop\Microot template\LTI logo (2).png" id="37" name="Google Shape;3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604" y="4755049"/>
            <a:ext cx="426695" cy="2492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10630824\Desktop\Microot template\corners (3).png" id="38" name="Google Shape;3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6377" y="3907747"/>
            <a:ext cx="1430176" cy="164916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4"/>
          <p:cNvSpPr/>
          <p:nvPr/>
        </p:nvSpPr>
        <p:spPr>
          <a:xfrm>
            <a:off x="8499435" y="4824116"/>
            <a:ext cx="36470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10630824\Desktop\Microot template\corners (2).png" id="40" name="Google Shape;4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-25392" y="-30236"/>
            <a:ext cx="688705" cy="699796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4"/>
          <p:cNvSpPr txBox="1"/>
          <p:nvPr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7C7C7C"/>
                </a:solidFill>
                <a:latin typeface="Calibri"/>
                <a:ea typeface="Calibri"/>
                <a:cs typeface="Calibri"/>
                <a:sym typeface="Calibri"/>
              </a:rPr>
              <a:t>©Larsen &amp; Toubro Infotech Ltd. Privileged and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bg>
      <p:bgPr>
        <a:solidFill>
          <a:srgbClr val="F2F2F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10630824\Desktop\Microot template\poly.emf" id="43" name="Google Shape;4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332" y="456328"/>
            <a:ext cx="9153332" cy="467040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5"/>
          <p:cNvSpPr txBox="1"/>
          <p:nvPr>
            <p:ph type="ctrTitle"/>
          </p:nvPr>
        </p:nvSpPr>
        <p:spPr>
          <a:xfrm>
            <a:off x="1348105" y="2269550"/>
            <a:ext cx="556162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>
                <a:solidFill>
                  <a:srgbClr val="2C2D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269878" y="240427"/>
            <a:ext cx="8594260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C:\Users\10630824\Desktop\Microot template\corners (3).png" id="47" name="Google Shape;4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6377" y="3907747"/>
            <a:ext cx="1430176" cy="1649166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6"/>
          <p:cNvSpPr/>
          <p:nvPr/>
        </p:nvSpPr>
        <p:spPr>
          <a:xfrm>
            <a:off x="8483655" y="4824116"/>
            <a:ext cx="3962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10630824\Desktop\Microot template\corners (2).png" id="49" name="Google Shape;4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5392" y="-30236"/>
            <a:ext cx="688705" cy="699796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6"/>
          <p:cNvSpPr txBox="1"/>
          <p:nvPr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7C7C7C"/>
                </a:solidFill>
                <a:latin typeface="Calibri"/>
                <a:ea typeface="Calibri"/>
                <a:cs typeface="Calibri"/>
                <a:sym typeface="Calibri"/>
              </a:rPr>
              <a:t>©Larsen &amp; Toubro Infotech Ltd. Privileged and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10630824\Desktop\Microot template\LTI logo (2).png" id="51" name="Google Shape;5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604" y="4755049"/>
            <a:ext cx="426695" cy="249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∙"/>
              <a:defRPr b="0" i="0" sz="12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∙"/>
              <a:defRPr b="0" i="0" sz="12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∙"/>
              <a:defRPr b="0" i="0" sz="12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∙"/>
              <a:defRPr b="0" i="0" sz="12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269878" y="240427"/>
            <a:ext cx="8594260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500" u="none" cap="none" strike="noStrike">
                <a:solidFill>
                  <a:srgbClr val="2C2D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7C7C7C"/>
                </a:solidFill>
                <a:latin typeface="Calibri"/>
                <a:ea typeface="Calibri"/>
                <a:cs typeface="Calibri"/>
                <a:sym typeface="Calibri"/>
              </a:rPr>
              <a:t>©Larsen &amp; Toubro Infotech Ltd. Privileged and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10630824\Desktop\Microot template\LTI logo (2).png"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14604" y="4755049"/>
            <a:ext cx="426695" cy="2492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10630824\Desktop\Microot template\corners (3).png" id="14" name="Google Shape;1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6377" y="3907747"/>
            <a:ext cx="1430176" cy="164916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/>
          <p:nvPr/>
        </p:nvSpPr>
        <p:spPr>
          <a:xfrm>
            <a:off x="8483655" y="4824116"/>
            <a:ext cx="3962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10630824\Desktop\Microot template\corners (2).png" id="16" name="Google Shape;1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18304" y="-37324"/>
            <a:ext cx="688705" cy="69979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476114" y="1785786"/>
            <a:ext cx="2191771" cy="157192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Relationship Id="rId4" Type="http://schemas.openxmlformats.org/officeDocument/2006/relationships/image" Target="../media/image18.jpg"/><Relationship Id="rId5" Type="http://schemas.openxmlformats.org/officeDocument/2006/relationships/image" Target="../media/image1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Relationship Id="rId4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ctrTitle"/>
          </p:nvPr>
        </p:nvSpPr>
        <p:spPr>
          <a:xfrm>
            <a:off x="1310905" y="1786200"/>
            <a:ext cx="5561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ONLINE SHOPPING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9"/>
          <p:cNvSpPr txBox="1"/>
          <p:nvPr/>
        </p:nvSpPr>
        <p:spPr>
          <a:xfrm>
            <a:off x="2936700" y="2894400"/>
            <a:ext cx="2813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1010"/>
              </a:buClr>
              <a:buSzPts val="1600"/>
              <a:buFont typeface="Arial"/>
              <a:buNone/>
            </a:pPr>
            <a:r>
              <a:rPr b="1" i="0" lang="en-US" sz="2500" u="none" cap="none" strike="noStrike">
                <a:solidFill>
                  <a:srgbClr val="2C2D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NO:09</a:t>
            </a:r>
            <a:r>
              <a:rPr b="0" i="0" lang="en-US" sz="2500" u="none" cap="none" strike="noStrike">
                <a:solidFill>
                  <a:srgbClr val="2C2D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b="0" i="0" sz="2500" u="none" cap="none" strike="noStrike">
              <a:solidFill>
                <a:srgbClr val="2C2D8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258189" y="940222"/>
            <a:ext cx="8615100" cy="372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3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 txBox="1"/>
          <p:nvPr>
            <p:ph type="title"/>
          </p:nvPr>
        </p:nvSpPr>
        <p:spPr>
          <a:xfrm>
            <a:off x="269878" y="240427"/>
            <a:ext cx="8024400" cy="769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SCREENSHOTS: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 txBox="1"/>
          <p:nvPr>
            <p:ph idx="2" type="body"/>
          </p:nvPr>
        </p:nvSpPr>
        <p:spPr>
          <a:xfrm>
            <a:off x="361191" y="688580"/>
            <a:ext cx="7964400" cy="1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2441"/>
            <a:ext cx="3824423" cy="2812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62025"/>
            <a:ext cx="4570426" cy="2945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940225"/>
            <a:ext cx="4570426" cy="296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258189" y="940222"/>
            <a:ext cx="8615100" cy="372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3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 txBox="1"/>
          <p:nvPr>
            <p:ph type="title"/>
          </p:nvPr>
        </p:nvSpPr>
        <p:spPr>
          <a:xfrm>
            <a:off x="269878" y="240427"/>
            <a:ext cx="8024400" cy="769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SCREENSHOTS: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9925"/>
            <a:ext cx="4495926" cy="2834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3400" y="1009925"/>
            <a:ext cx="4806373" cy="283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258189" y="940222"/>
            <a:ext cx="8615100" cy="372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3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 txBox="1"/>
          <p:nvPr>
            <p:ph type="title"/>
          </p:nvPr>
        </p:nvSpPr>
        <p:spPr>
          <a:xfrm>
            <a:off x="553553" y="2080677"/>
            <a:ext cx="8024400" cy="6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PROJECT DEMO !!!</a:t>
            </a:r>
            <a:endParaRPr sz="4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661401" y="2202456"/>
            <a:ext cx="802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THANK YOU !!!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9663" y="438138"/>
            <a:ext cx="1784675" cy="17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ctrTitle"/>
          </p:nvPr>
        </p:nvSpPr>
        <p:spPr>
          <a:xfrm>
            <a:off x="1464730" y="2465825"/>
            <a:ext cx="5561700" cy="1723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2C2D8B"/>
                </a:solidFill>
              </a:rPr>
              <a:t>PROJECT LEAD:</a:t>
            </a:r>
            <a:endParaRPr b="1" sz="1400">
              <a:solidFill>
                <a:srgbClr val="2C2D8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2C2D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MATTE SOUMYA REDDY -10683745</a:t>
            </a:r>
            <a:endParaRPr b="1" sz="1400">
              <a:solidFill>
                <a:srgbClr val="2C2D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400">
                <a:solidFill>
                  <a:srgbClr val="2C2D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400">
                <a:solidFill>
                  <a:srgbClr val="2C2D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MEMBERS:</a:t>
            </a:r>
            <a:endParaRPr b="1" sz="1400">
              <a:solidFill>
                <a:srgbClr val="2C2D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C2D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2C2D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VARAD NILESH SURYAWANSHI -10683807</a:t>
            </a:r>
            <a:br>
              <a:rPr b="1" lang="en-US" sz="1400">
                <a:solidFill>
                  <a:srgbClr val="2C2D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400">
                <a:solidFill>
                  <a:srgbClr val="2C2D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ASHWIN D -10683416</a:t>
            </a:r>
            <a:br>
              <a:rPr b="1" lang="en-US" sz="1400">
                <a:solidFill>
                  <a:srgbClr val="2C2D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400">
                <a:solidFill>
                  <a:srgbClr val="2C2D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KIRTI BARAPATRE - 10683642</a:t>
            </a:r>
            <a:endParaRPr b="1">
              <a:solidFill>
                <a:srgbClr val="2C2D8B"/>
              </a:solidFill>
            </a:endParaRPr>
          </a:p>
        </p:txBody>
      </p:sp>
      <p:sp>
        <p:nvSpPr>
          <p:cNvPr id="70" name="Google Shape;70;p10"/>
          <p:cNvSpPr txBox="1"/>
          <p:nvPr/>
        </p:nvSpPr>
        <p:spPr>
          <a:xfrm>
            <a:off x="1758175" y="1420450"/>
            <a:ext cx="4181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C2D8B"/>
                </a:solidFill>
                <a:latin typeface="Calibri"/>
                <a:ea typeface="Calibri"/>
                <a:cs typeface="Calibri"/>
                <a:sym typeface="Calibri"/>
              </a:rPr>
              <a:t>TEAM SKART </a:t>
            </a:r>
            <a:endParaRPr b="1" sz="2500">
              <a:solidFill>
                <a:srgbClr val="2C2D8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C2D8B"/>
                </a:solidFill>
                <a:latin typeface="Calibri"/>
                <a:ea typeface="Calibri"/>
                <a:cs typeface="Calibri"/>
                <a:sym typeface="Calibri"/>
              </a:rPr>
              <a:t>(SHOPPING CART)</a:t>
            </a:r>
            <a:endParaRPr b="1" sz="2500">
              <a:solidFill>
                <a:srgbClr val="2C2D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8050" y="1504613"/>
            <a:ext cx="784499" cy="7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258189" y="940222"/>
            <a:ext cx="8615100" cy="372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1" marL="604663" rtl="0" algn="l">
              <a:spcBef>
                <a:spcPts val="0"/>
              </a:spcBef>
              <a:spcAft>
                <a:spcPts val="0"/>
              </a:spcAft>
              <a:buClr>
                <a:srgbClr val="211010"/>
              </a:buClr>
              <a:buSzPts val="1600"/>
              <a:buAutoNum type="arabicPeriod"/>
            </a:pPr>
            <a:r>
              <a:rPr lang="en-US" sz="2000">
                <a:solidFill>
                  <a:srgbClr val="2110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design and create an easy yet powerful web based online shopping platform.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57200" lvl="1" marL="604663" rtl="0" algn="l">
              <a:spcBef>
                <a:spcPts val="2400"/>
              </a:spcBef>
              <a:spcAft>
                <a:spcPts val="0"/>
              </a:spcAft>
              <a:buClr>
                <a:srgbClr val="211010"/>
              </a:buClr>
              <a:buSzPts val="1600"/>
              <a:buAutoNum type="arabicPeriod"/>
            </a:pPr>
            <a:r>
              <a:rPr lang="en-US" sz="2000">
                <a:solidFill>
                  <a:srgbClr val="2110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an Angular based Web Application that enables the user to go through the platform smoothly.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57200" lvl="1" marL="604663" rtl="0" algn="l">
              <a:spcBef>
                <a:spcPts val="2400"/>
              </a:spcBef>
              <a:spcAft>
                <a:spcPts val="0"/>
              </a:spcAft>
              <a:buClr>
                <a:srgbClr val="211010"/>
              </a:buClr>
              <a:buSzPts val="1600"/>
              <a:buAutoNum type="arabicPeriod"/>
            </a:pPr>
            <a:r>
              <a:rPr lang="en-US" sz="2000">
                <a:solidFill>
                  <a:srgbClr val="2110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a strong and secured database connectivity using ASP .NET Core and SQL Server Technology.</a:t>
            </a:r>
            <a:endParaRPr/>
          </a:p>
        </p:txBody>
      </p:sp>
      <p:sp>
        <p:nvSpPr>
          <p:cNvPr id="78" name="Google Shape;78;p11"/>
          <p:cNvSpPr txBox="1"/>
          <p:nvPr>
            <p:ph type="title"/>
          </p:nvPr>
        </p:nvSpPr>
        <p:spPr>
          <a:xfrm>
            <a:off x="269878" y="240427"/>
            <a:ext cx="8024400" cy="4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endParaRPr/>
          </a:p>
        </p:txBody>
      </p:sp>
      <p:pic>
        <p:nvPicPr>
          <p:cNvPr id="79" name="Google Shape;7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9500" y="0"/>
            <a:ext cx="784499" cy="7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258189" y="940222"/>
            <a:ext cx="8615227" cy="37250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4510" lvl="0" marL="1461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85" name="Google Shape;85;p12"/>
          <p:cNvSpPr txBox="1"/>
          <p:nvPr>
            <p:ph type="title"/>
          </p:nvPr>
        </p:nvSpPr>
        <p:spPr>
          <a:xfrm>
            <a:off x="559803" y="128902"/>
            <a:ext cx="802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solidFill>
                  <a:srgbClr val="2C2D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FLOW:</a:t>
            </a:r>
            <a:endParaRPr/>
          </a:p>
        </p:txBody>
      </p:sp>
      <p:pic>
        <p:nvPicPr>
          <p:cNvPr descr="Blank diagram (9).jpeg" id="86" name="Google Shape;86;p12"/>
          <p:cNvPicPr preferRelativeResize="0"/>
          <p:nvPr/>
        </p:nvPicPr>
        <p:blipFill rotWithShape="1">
          <a:blip r:embed="rId3">
            <a:alphaModFix/>
          </a:blip>
          <a:srcRect b="-4639" l="-1801" r="30884" t="4640"/>
          <a:stretch/>
        </p:blipFill>
        <p:spPr>
          <a:xfrm>
            <a:off x="1309439" y="881763"/>
            <a:ext cx="6525123" cy="3629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9500" y="0"/>
            <a:ext cx="784499" cy="7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661404" y="0"/>
            <a:ext cx="802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DATABASE SCHEMA: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1284613" y="3840480"/>
            <a:ext cx="18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520262" y="1103586"/>
            <a:ext cx="742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25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25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25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250" y="433575"/>
            <a:ext cx="8302651" cy="4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7925" y="0"/>
            <a:ext cx="784499" cy="7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269878" y="240427"/>
            <a:ext cx="802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User Module:</a:t>
            </a:r>
            <a:endParaRPr/>
          </a:p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163287" y="772886"/>
            <a:ext cx="8980800" cy="3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46109" lvl="0" marL="14610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3559629" y="838200"/>
            <a:ext cx="1763400" cy="533400"/>
          </a:xfrm>
          <a:prstGeom prst="ellipse">
            <a:avLst/>
          </a:prstGeom>
          <a:solidFill>
            <a:schemeClr val="folHlink"/>
          </a:solidFill>
          <a:ln cap="flat" cmpd="sng" w="9525">
            <a:solidFill>
              <a:srgbClr val="2110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1010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2110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endParaRPr b="0" i="0" sz="1600" u="none" cap="none" strike="noStrike">
              <a:solidFill>
                <a:srgbClr val="2110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206829" y="2721429"/>
            <a:ext cx="1121100" cy="751200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rgbClr val="2110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1101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11010"/>
                </a:solidFill>
                <a:latin typeface="Arial"/>
                <a:ea typeface="Arial"/>
                <a:cs typeface="Arial"/>
                <a:sym typeface="Arial"/>
              </a:rPr>
              <a:t>Register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11010"/>
                </a:solidFill>
                <a:latin typeface="Arial"/>
                <a:ea typeface="Arial"/>
                <a:cs typeface="Arial"/>
                <a:sym typeface="Arial"/>
              </a:rPr>
              <a:t>New User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1436915" y="2721428"/>
            <a:ext cx="1121100" cy="740100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rgbClr val="2110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1101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11010"/>
                </a:solidFill>
                <a:latin typeface="Arial"/>
                <a:ea typeface="Arial"/>
                <a:cs typeface="Arial"/>
                <a:sym typeface="Arial"/>
              </a:rPr>
              <a:t>Login for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11010"/>
                </a:solidFill>
                <a:latin typeface="Arial"/>
                <a:ea typeface="Arial"/>
                <a:cs typeface="Arial"/>
                <a:sym typeface="Arial"/>
              </a:rPr>
              <a:t>existing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1101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2677886" y="2721427"/>
            <a:ext cx="1121100" cy="740100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rgbClr val="2110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1101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11010"/>
                </a:solidFill>
                <a:latin typeface="Arial"/>
                <a:ea typeface="Arial"/>
                <a:cs typeface="Arial"/>
                <a:sym typeface="Arial"/>
              </a:rPr>
              <a:t>Change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11010"/>
                </a:solidFill>
                <a:latin typeface="Arial"/>
                <a:ea typeface="Arial"/>
                <a:cs typeface="Arial"/>
                <a:sym typeface="Arial"/>
              </a:rPr>
              <a:t>Password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3967835" y="2699645"/>
            <a:ext cx="1121100" cy="740100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rgbClr val="2110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1101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11010"/>
                </a:solidFill>
                <a:latin typeface="Arial"/>
                <a:ea typeface="Arial"/>
                <a:cs typeface="Arial"/>
                <a:sym typeface="Arial"/>
              </a:rPr>
              <a:t>Search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11010"/>
                </a:solidFill>
                <a:latin typeface="Arial"/>
                <a:ea typeface="Arial"/>
                <a:cs typeface="Arial"/>
                <a:sym typeface="Arial"/>
              </a:rPr>
              <a:t>for Products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1101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5257798" y="2710542"/>
            <a:ext cx="1121100" cy="740100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rgbClr val="2110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11010"/>
                </a:solidFill>
                <a:latin typeface="Arial"/>
                <a:ea typeface="Arial"/>
                <a:cs typeface="Arial"/>
                <a:sym typeface="Arial"/>
              </a:rPr>
              <a:t>Add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11010"/>
                </a:solidFill>
                <a:latin typeface="Arial"/>
                <a:ea typeface="Arial"/>
                <a:cs typeface="Arial"/>
                <a:sym typeface="Arial"/>
              </a:rPr>
              <a:t>Products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11010"/>
                </a:solidFill>
                <a:latin typeface="Arial"/>
                <a:ea typeface="Arial"/>
                <a:cs typeface="Arial"/>
                <a:sym typeface="Arial"/>
              </a:rPr>
              <a:t>to cart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14"/>
          <p:cNvCxnSpPr>
            <a:stCxn id="104" idx="2"/>
            <a:endCxn id="105" idx="0"/>
          </p:cNvCxnSpPr>
          <p:nvPr/>
        </p:nvCxnSpPr>
        <p:spPr>
          <a:xfrm flipH="1">
            <a:off x="767529" y="1104900"/>
            <a:ext cx="2792100" cy="1616400"/>
          </a:xfrm>
          <a:prstGeom prst="straightConnector1">
            <a:avLst/>
          </a:prstGeom>
          <a:solidFill>
            <a:schemeClr val="folHlink"/>
          </a:solidFill>
          <a:ln cap="flat" cmpd="sng" w="9525">
            <a:solidFill>
              <a:srgbClr val="21101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1" name="Google Shape;111;p14"/>
          <p:cNvCxnSpPr/>
          <p:nvPr/>
        </p:nvCxnSpPr>
        <p:spPr>
          <a:xfrm flipH="1">
            <a:off x="1978573" y="1261760"/>
            <a:ext cx="1820400" cy="1428000"/>
          </a:xfrm>
          <a:prstGeom prst="straightConnector1">
            <a:avLst/>
          </a:prstGeom>
          <a:solidFill>
            <a:schemeClr val="folHlink"/>
          </a:solidFill>
          <a:ln cap="flat" cmpd="sng" w="9525">
            <a:solidFill>
              <a:srgbClr val="21101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2" name="Google Shape;112;p14"/>
          <p:cNvCxnSpPr/>
          <p:nvPr/>
        </p:nvCxnSpPr>
        <p:spPr>
          <a:xfrm flipH="1">
            <a:off x="3086099" y="1360715"/>
            <a:ext cx="1219200" cy="1349700"/>
          </a:xfrm>
          <a:prstGeom prst="straightConnector1">
            <a:avLst/>
          </a:prstGeom>
          <a:solidFill>
            <a:schemeClr val="folHlink"/>
          </a:solidFill>
          <a:ln cap="flat" cmpd="sng" w="9525">
            <a:solidFill>
              <a:srgbClr val="21101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3" name="Google Shape;113;p14"/>
          <p:cNvCxnSpPr>
            <a:endCxn id="109" idx="0"/>
          </p:cNvCxnSpPr>
          <p:nvPr/>
        </p:nvCxnSpPr>
        <p:spPr>
          <a:xfrm>
            <a:off x="4909348" y="1349742"/>
            <a:ext cx="909000" cy="1360800"/>
          </a:xfrm>
          <a:prstGeom prst="straightConnector1">
            <a:avLst/>
          </a:prstGeom>
          <a:solidFill>
            <a:schemeClr val="folHlink"/>
          </a:solidFill>
          <a:ln cap="flat" cmpd="sng" w="9525">
            <a:solidFill>
              <a:srgbClr val="21101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4" name="Google Shape;114;p14"/>
          <p:cNvSpPr/>
          <p:nvPr/>
        </p:nvSpPr>
        <p:spPr>
          <a:xfrm>
            <a:off x="6596741" y="2699657"/>
            <a:ext cx="1121100" cy="740100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rgbClr val="2110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11010"/>
                </a:solidFill>
                <a:latin typeface="Arial"/>
                <a:ea typeface="Arial"/>
                <a:cs typeface="Arial"/>
                <a:sym typeface="Arial"/>
              </a:rPr>
              <a:t>View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11010"/>
                </a:solidFill>
                <a:latin typeface="Arial"/>
                <a:ea typeface="Arial"/>
                <a:cs typeface="Arial"/>
                <a:sym typeface="Arial"/>
              </a:rPr>
              <a:t>Product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11010"/>
                </a:solidFill>
                <a:latin typeface="Arial"/>
                <a:ea typeface="Arial"/>
                <a:cs typeface="Arial"/>
                <a:sym typeface="Arial"/>
              </a:rPr>
              <a:t>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7881255" y="2666998"/>
            <a:ext cx="1121100" cy="740100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rgbClr val="2110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11010"/>
                </a:solidFill>
                <a:latin typeface="Arial"/>
                <a:ea typeface="Arial"/>
                <a:cs typeface="Arial"/>
                <a:sym typeface="Arial"/>
              </a:rPr>
              <a:t>Order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11010"/>
                </a:solidFill>
                <a:latin typeface="Arial"/>
                <a:ea typeface="Arial"/>
                <a:cs typeface="Arial"/>
                <a:sym typeface="Arial"/>
              </a:rPr>
              <a:t>Products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14"/>
          <p:cNvCxnSpPr>
            <a:endCxn id="108" idx="0"/>
          </p:cNvCxnSpPr>
          <p:nvPr/>
        </p:nvCxnSpPr>
        <p:spPr>
          <a:xfrm>
            <a:off x="4468385" y="1382345"/>
            <a:ext cx="60000" cy="1317300"/>
          </a:xfrm>
          <a:prstGeom prst="straightConnector1">
            <a:avLst/>
          </a:prstGeom>
          <a:solidFill>
            <a:schemeClr val="folHlink"/>
          </a:solidFill>
          <a:ln cap="flat" cmpd="sng" w="9525">
            <a:solidFill>
              <a:srgbClr val="21101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7" name="Google Shape;117;p14"/>
          <p:cNvCxnSpPr>
            <a:endCxn id="114" idx="0"/>
          </p:cNvCxnSpPr>
          <p:nvPr/>
        </p:nvCxnSpPr>
        <p:spPr>
          <a:xfrm>
            <a:off x="5137991" y="1251857"/>
            <a:ext cx="2019300" cy="1447800"/>
          </a:xfrm>
          <a:prstGeom prst="straightConnector1">
            <a:avLst/>
          </a:prstGeom>
          <a:solidFill>
            <a:schemeClr val="folHlink"/>
          </a:solidFill>
          <a:ln cap="flat" cmpd="sng" w="9525">
            <a:solidFill>
              <a:srgbClr val="21101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8" name="Google Shape;118;p14"/>
          <p:cNvCxnSpPr>
            <a:endCxn id="115" idx="0"/>
          </p:cNvCxnSpPr>
          <p:nvPr/>
        </p:nvCxnSpPr>
        <p:spPr>
          <a:xfrm>
            <a:off x="5323005" y="1066798"/>
            <a:ext cx="3118800" cy="1600200"/>
          </a:xfrm>
          <a:prstGeom prst="straightConnector1">
            <a:avLst/>
          </a:prstGeom>
          <a:solidFill>
            <a:schemeClr val="folHlink"/>
          </a:solidFill>
          <a:ln cap="flat" cmpd="sng" w="9525">
            <a:solidFill>
              <a:srgbClr val="211010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119" name="Google Shape;11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9575" y="0"/>
            <a:ext cx="784499" cy="7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type="title"/>
          </p:nvPr>
        </p:nvSpPr>
        <p:spPr>
          <a:xfrm>
            <a:off x="269878" y="240427"/>
            <a:ext cx="802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Retailer Module:</a:t>
            </a:r>
            <a:endParaRPr/>
          </a:p>
        </p:txBody>
      </p:sp>
      <p:sp>
        <p:nvSpPr>
          <p:cNvPr id="125" name="Google Shape;125;p15"/>
          <p:cNvSpPr txBox="1"/>
          <p:nvPr>
            <p:ph idx="1" type="body"/>
          </p:nvPr>
        </p:nvSpPr>
        <p:spPr>
          <a:xfrm>
            <a:off x="258189" y="940222"/>
            <a:ext cx="8615100" cy="3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46109" lvl="0" marL="14610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3494314" y="1132115"/>
            <a:ext cx="1447800" cy="533400"/>
          </a:xfrm>
          <a:prstGeom prst="ellipse">
            <a:avLst/>
          </a:prstGeom>
          <a:solidFill>
            <a:schemeClr val="folHlink"/>
          </a:solidFill>
          <a:ln cap="flat" cmpd="sng" w="9525">
            <a:solidFill>
              <a:srgbClr val="2110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1010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2110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Retailer</a:t>
            </a:r>
            <a:endParaRPr b="0" i="0" sz="1600" u="none" cap="none" strike="noStrike">
              <a:solidFill>
                <a:srgbClr val="2110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522514" y="2623458"/>
            <a:ext cx="1121100" cy="751200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rgbClr val="2110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1101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11010"/>
                </a:solidFill>
                <a:latin typeface="Arial"/>
                <a:ea typeface="Arial"/>
                <a:cs typeface="Arial"/>
                <a:sym typeface="Arial"/>
              </a:rPr>
              <a:t>Register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11010"/>
                </a:solidFill>
                <a:latin typeface="Arial"/>
                <a:ea typeface="Arial"/>
                <a:cs typeface="Arial"/>
                <a:sym typeface="Arial"/>
              </a:rPr>
              <a:t>New Retailer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2090059" y="2634342"/>
            <a:ext cx="1121100" cy="740100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rgbClr val="2110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1101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11010"/>
                </a:solidFill>
                <a:latin typeface="Arial"/>
                <a:ea typeface="Arial"/>
                <a:cs typeface="Arial"/>
                <a:sym typeface="Arial"/>
              </a:rPr>
              <a:t>Login for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11010"/>
                </a:solidFill>
                <a:latin typeface="Arial"/>
                <a:ea typeface="Arial"/>
                <a:cs typeface="Arial"/>
                <a:sym typeface="Arial"/>
              </a:rPr>
              <a:t>existing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11010"/>
                </a:solidFill>
                <a:latin typeface="Arial"/>
                <a:ea typeface="Arial"/>
                <a:cs typeface="Arial"/>
                <a:sym typeface="Arial"/>
              </a:rPr>
              <a:t>Retailer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3657600" y="2590798"/>
            <a:ext cx="1121100" cy="740100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rgbClr val="2110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1101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11010"/>
                </a:solidFill>
                <a:latin typeface="Arial"/>
                <a:ea typeface="Arial"/>
                <a:cs typeface="Arial"/>
                <a:sym typeface="Arial"/>
              </a:rPr>
              <a:t>Change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11010"/>
                </a:solidFill>
                <a:latin typeface="Arial"/>
                <a:ea typeface="Arial"/>
                <a:cs typeface="Arial"/>
                <a:sym typeface="Arial"/>
              </a:rPr>
              <a:t>Password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5323114" y="2601685"/>
            <a:ext cx="1121100" cy="740100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rgbClr val="2110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11010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11010"/>
                </a:solidFill>
                <a:latin typeface="Arial"/>
                <a:ea typeface="Arial"/>
                <a:cs typeface="Arial"/>
                <a:sym typeface="Arial"/>
              </a:rPr>
              <a:t> Product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11010"/>
                </a:solidFill>
                <a:latin typeface="Arial"/>
                <a:ea typeface="Arial"/>
                <a:cs typeface="Arial"/>
                <a:sym typeface="Arial"/>
              </a:rPr>
              <a:t>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6901542" y="2612570"/>
            <a:ext cx="1121100" cy="740100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rgbClr val="2110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1101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11010"/>
                </a:solidFill>
                <a:latin typeface="Arial"/>
                <a:ea typeface="Arial"/>
                <a:cs typeface="Arial"/>
                <a:sym typeface="Arial"/>
              </a:rPr>
              <a:t>View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11010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11010"/>
                </a:solidFill>
                <a:latin typeface="Arial"/>
                <a:ea typeface="Arial"/>
                <a:cs typeface="Arial"/>
                <a:sym typeface="Arial"/>
              </a:rPr>
              <a:t>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15"/>
          <p:cNvCxnSpPr>
            <a:stCxn id="126" idx="2"/>
            <a:endCxn id="127" idx="0"/>
          </p:cNvCxnSpPr>
          <p:nvPr/>
        </p:nvCxnSpPr>
        <p:spPr>
          <a:xfrm flipH="1">
            <a:off x="1082914" y="1398815"/>
            <a:ext cx="2411400" cy="1224600"/>
          </a:xfrm>
          <a:prstGeom prst="straightConnector1">
            <a:avLst/>
          </a:prstGeom>
          <a:solidFill>
            <a:schemeClr val="folHlink"/>
          </a:solidFill>
          <a:ln cap="flat" cmpd="sng" w="9525">
            <a:solidFill>
              <a:srgbClr val="21101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3" name="Google Shape;133;p15"/>
          <p:cNvCxnSpPr>
            <a:stCxn id="126" idx="3"/>
            <a:endCxn id="128" idx="0"/>
          </p:cNvCxnSpPr>
          <p:nvPr/>
        </p:nvCxnSpPr>
        <p:spPr>
          <a:xfrm flipH="1">
            <a:off x="2650639" y="1587400"/>
            <a:ext cx="1055700" cy="1047000"/>
          </a:xfrm>
          <a:prstGeom prst="straightConnector1">
            <a:avLst/>
          </a:prstGeom>
          <a:solidFill>
            <a:schemeClr val="folHlink"/>
          </a:solidFill>
          <a:ln cap="flat" cmpd="sng" w="9525">
            <a:solidFill>
              <a:srgbClr val="21101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4" name="Google Shape;134;p15"/>
          <p:cNvCxnSpPr>
            <a:stCxn id="126" idx="4"/>
            <a:endCxn id="129" idx="0"/>
          </p:cNvCxnSpPr>
          <p:nvPr/>
        </p:nvCxnSpPr>
        <p:spPr>
          <a:xfrm>
            <a:off x="4218214" y="1665515"/>
            <a:ext cx="0" cy="925200"/>
          </a:xfrm>
          <a:prstGeom prst="straightConnector1">
            <a:avLst/>
          </a:prstGeom>
          <a:solidFill>
            <a:schemeClr val="folHlink"/>
          </a:solidFill>
          <a:ln cap="flat" cmpd="sng" w="9525">
            <a:solidFill>
              <a:srgbClr val="21101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5" name="Google Shape;135;p15"/>
          <p:cNvCxnSpPr>
            <a:stCxn id="126" idx="5"/>
            <a:endCxn id="130" idx="0"/>
          </p:cNvCxnSpPr>
          <p:nvPr/>
        </p:nvCxnSpPr>
        <p:spPr>
          <a:xfrm>
            <a:off x="4730089" y="1587400"/>
            <a:ext cx="1153500" cy="1014300"/>
          </a:xfrm>
          <a:prstGeom prst="straightConnector1">
            <a:avLst/>
          </a:prstGeom>
          <a:solidFill>
            <a:schemeClr val="folHlink"/>
          </a:solidFill>
          <a:ln cap="flat" cmpd="sng" w="9525">
            <a:solidFill>
              <a:srgbClr val="21101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6" name="Google Shape;136;p15"/>
          <p:cNvCxnSpPr>
            <a:stCxn id="126" idx="6"/>
            <a:endCxn id="131" idx="0"/>
          </p:cNvCxnSpPr>
          <p:nvPr/>
        </p:nvCxnSpPr>
        <p:spPr>
          <a:xfrm>
            <a:off x="4942114" y="1398815"/>
            <a:ext cx="2520000" cy="1213800"/>
          </a:xfrm>
          <a:prstGeom prst="straightConnector1">
            <a:avLst/>
          </a:prstGeom>
          <a:solidFill>
            <a:schemeClr val="folHlink"/>
          </a:solidFill>
          <a:ln cap="flat" cmpd="sng" w="9525">
            <a:solidFill>
              <a:srgbClr val="211010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137" name="Google Shape;13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9500" y="0"/>
            <a:ext cx="784499" cy="7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559810" y="191856"/>
            <a:ext cx="802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Admin Module: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1284613" y="3840480"/>
            <a:ext cx="18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6"/>
          <p:cNvSpPr txBox="1"/>
          <p:nvPr>
            <p:ph idx="2" type="body"/>
          </p:nvPr>
        </p:nvSpPr>
        <p:spPr>
          <a:xfrm>
            <a:off x="533391" y="684458"/>
            <a:ext cx="7964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8B00"/>
              </a:buClr>
              <a:buSzPts val="2800"/>
              <a:buNone/>
            </a:pPr>
            <a:r>
              <a:t/>
            </a:r>
            <a:endParaRPr sz="2800">
              <a:solidFill>
                <a:srgbClr val="21101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3526971" y="1796143"/>
            <a:ext cx="1317300" cy="914400"/>
          </a:xfrm>
          <a:prstGeom prst="ellipse">
            <a:avLst/>
          </a:prstGeom>
          <a:solidFill>
            <a:schemeClr val="folHlink"/>
          </a:solidFill>
          <a:ln cap="flat" cmpd="sng" w="9525">
            <a:solidFill>
              <a:srgbClr val="2110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101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2110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</a:t>
            </a:r>
            <a:endParaRPr b="0" i="0" sz="2000" u="none" cap="none" strike="noStrike">
              <a:solidFill>
                <a:srgbClr val="2110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3352799" y="3331029"/>
            <a:ext cx="1665600" cy="707700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rgbClr val="2110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101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2110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Approve Retailer</a:t>
            </a:r>
            <a:endParaRPr b="0" i="0" sz="1800" u="none" cap="none" strike="noStrike">
              <a:solidFill>
                <a:srgbClr val="2110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8" name="Google Shape;148;p16"/>
          <p:cNvCxnSpPr/>
          <p:nvPr/>
        </p:nvCxnSpPr>
        <p:spPr>
          <a:xfrm flipH="1">
            <a:off x="4169273" y="2710544"/>
            <a:ext cx="5400" cy="631500"/>
          </a:xfrm>
          <a:prstGeom prst="straightConnector1">
            <a:avLst/>
          </a:prstGeom>
          <a:solidFill>
            <a:schemeClr val="folHlink"/>
          </a:solidFill>
          <a:ln cap="flat" cmpd="sng" w="9525">
            <a:solidFill>
              <a:srgbClr val="211010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9500" y="0"/>
            <a:ext cx="784499" cy="7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258189" y="940222"/>
            <a:ext cx="8615100" cy="372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3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 txBox="1"/>
          <p:nvPr>
            <p:ph type="title"/>
          </p:nvPr>
        </p:nvSpPr>
        <p:spPr>
          <a:xfrm>
            <a:off x="269878" y="240427"/>
            <a:ext cx="8024400" cy="38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SCREENSHOTS:</a:t>
            </a:r>
            <a:endParaRPr/>
          </a:p>
        </p:txBody>
      </p:sp>
      <p:sp>
        <p:nvSpPr>
          <p:cNvPr id="157" name="Google Shape;157;p17"/>
          <p:cNvSpPr txBox="1"/>
          <p:nvPr>
            <p:ph idx="2" type="body"/>
          </p:nvPr>
        </p:nvSpPr>
        <p:spPr>
          <a:xfrm>
            <a:off x="343291" y="681005"/>
            <a:ext cx="7964400" cy="1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9401"/>
            <a:ext cx="4313801" cy="297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3400" y="869388"/>
            <a:ext cx="4634650" cy="297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