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DM Sans" charset="1" panose="00000000000000000000"/>
      <p:regular r:id="rId16"/>
    </p:embeddedFon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88802" y="3014314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Capstone Project -2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Soumya S.  Panda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2949" y="1252335"/>
            <a:ext cx="16734711" cy="470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99"/>
              </a:lnSpc>
            </a:pPr>
            <a:r>
              <a:rPr lang="en-US" sz="94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Social Media Hashtag Trend Analyzer Application</a:t>
            </a:r>
          </a:p>
          <a:p>
            <a:pPr algn="r">
              <a:lnSpc>
                <a:spcPts val="9199"/>
              </a:lnSpc>
            </a:pPr>
          </a:p>
          <a:p>
            <a:pPr algn="l">
              <a:lnSpc>
                <a:spcPts val="91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22949" y="4081764"/>
            <a:ext cx="16536351" cy="488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0578" indent="-500289" lvl="1">
              <a:lnSpc>
                <a:spcPts val="6488"/>
              </a:lnSpc>
              <a:buFont typeface="Arial"/>
              <a:buChar char="•"/>
            </a:pPr>
            <a:r>
              <a:rPr lang="en-US" b="true" sz="463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Build  a Social Media app using Streamlit app</a:t>
            </a:r>
          </a:p>
          <a:p>
            <a:pPr algn="l" marL="1000578" indent="-500289" lvl="1">
              <a:lnSpc>
                <a:spcPts val="6488"/>
              </a:lnSpc>
              <a:buFont typeface="Arial"/>
              <a:buChar char="•"/>
            </a:pPr>
            <a:r>
              <a:rPr lang="en-US" b="true" sz="463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Posting post using Relevant Hashtags</a:t>
            </a:r>
          </a:p>
          <a:p>
            <a:pPr algn="l" marL="1000578" indent="-500289" lvl="1">
              <a:lnSpc>
                <a:spcPts val="6488"/>
              </a:lnSpc>
              <a:buFont typeface="Arial"/>
              <a:buChar char="•"/>
            </a:pPr>
            <a:r>
              <a:rPr lang="en-US" b="true" sz="463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Lambda Function got activated in Backend and store the data in DynamoDB.</a:t>
            </a:r>
          </a:p>
          <a:p>
            <a:pPr algn="l" marL="1000578" indent="-500289" lvl="1">
              <a:lnSpc>
                <a:spcPts val="6488"/>
              </a:lnSpc>
              <a:buFont typeface="Arial"/>
              <a:buChar char="•"/>
            </a:pPr>
            <a:r>
              <a:rPr lang="en-US" b="true" sz="463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 each post The most trending Hashtag will update Dynamically 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41434" y="4259772"/>
            <a:ext cx="8313153" cy="2297453"/>
          </a:xfrm>
          <a:custGeom>
            <a:avLst/>
            <a:gdLst/>
            <a:ahLst/>
            <a:cxnLst/>
            <a:rect r="r" b="b" t="t" l="l"/>
            <a:pathLst>
              <a:path h="2297453" w="8313153">
                <a:moveTo>
                  <a:pt x="0" y="0"/>
                </a:moveTo>
                <a:lnTo>
                  <a:pt x="8313154" y="0"/>
                </a:lnTo>
                <a:lnTo>
                  <a:pt x="8313154" y="2297454"/>
                </a:lnTo>
                <a:lnTo>
                  <a:pt x="0" y="2297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4727308"/>
            <a:ext cx="702508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Flow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47337" y="4043641"/>
            <a:ext cx="4543253" cy="2380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6"/>
              </a:lnSpc>
            </a:pPr>
            <a:r>
              <a:rPr lang="en-US" sz="337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Lambda Fuction activation &amp; Store Data on DynamoDB </a:t>
            </a:r>
          </a:p>
          <a:p>
            <a:pPr algn="ctr">
              <a:lnSpc>
                <a:spcPts val="4726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-2107871">
            <a:off x="4653458" y="1376044"/>
            <a:ext cx="4706871" cy="1682706"/>
          </a:xfrm>
          <a:custGeom>
            <a:avLst/>
            <a:gdLst/>
            <a:ahLst/>
            <a:cxnLst/>
            <a:rect r="r" b="b" t="t" l="l"/>
            <a:pathLst>
              <a:path h="1682706" w="4706871">
                <a:moveTo>
                  <a:pt x="0" y="0"/>
                </a:moveTo>
                <a:lnTo>
                  <a:pt x="4706872" y="0"/>
                </a:lnTo>
                <a:lnTo>
                  <a:pt x="4706872" y="1682706"/>
                </a:lnTo>
                <a:lnTo>
                  <a:pt x="0" y="16827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833149" y="1776651"/>
            <a:ext cx="4938684" cy="1916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7"/>
              </a:lnSpc>
            </a:pPr>
            <a:r>
              <a:rPr lang="en-US" sz="366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Streamlit Social Media app</a:t>
            </a:r>
          </a:p>
          <a:p>
            <a:pPr algn="ctr">
              <a:lnSpc>
                <a:spcPts val="5137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2047337" y="7157301"/>
            <a:ext cx="4576198" cy="126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7"/>
              </a:lnSpc>
            </a:pPr>
            <a:r>
              <a:rPr lang="en-US" sz="362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Dynamically Update</a:t>
            </a:r>
          </a:p>
          <a:p>
            <a:pPr algn="ctr">
              <a:lnSpc>
                <a:spcPts val="5077"/>
              </a:lnSpc>
            </a:pPr>
            <a:r>
              <a:rPr lang="en-US" sz="362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trending Hashtags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04921" y="6548416"/>
            <a:ext cx="4494275" cy="3322955"/>
          </a:xfrm>
          <a:custGeom>
            <a:avLst/>
            <a:gdLst/>
            <a:ahLst/>
            <a:cxnLst/>
            <a:rect r="r" b="b" t="t" l="l"/>
            <a:pathLst>
              <a:path h="3322955" w="4494275">
                <a:moveTo>
                  <a:pt x="0" y="0"/>
                </a:moveTo>
                <a:lnTo>
                  <a:pt x="4494276" y="0"/>
                </a:lnTo>
                <a:lnTo>
                  <a:pt x="4494276" y="3322955"/>
                </a:lnTo>
                <a:lnTo>
                  <a:pt x="0" y="3322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0400" y="4210135"/>
            <a:ext cx="10267015" cy="1866730"/>
          </a:xfrm>
          <a:custGeom>
            <a:avLst/>
            <a:gdLst/>
            <a:ahLst/>
            <a:cxnLst/>
            <a:rect r="r" b="b" t="t" l="l"/>
            <a:pathLst>
              <a:path h="1866730" w="10267015">
                <a:moveTo>
                  <a:pt x="0" y="0"/>
                </a:moveTo>
                <a:lnTo>
                  <a:pt x="10267015" y="0"/>
                </a:lnTo>
                <a:lnTo>
                  <a:pt x="10267015" y="1866730"/>
                </a:lnTo>
                <a:lnTo>
                  <a:pt x="0" y="1866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2100" y="805224"/>
            <a:ext cx="1088361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5271FF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Execution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0400" y="1887264"/>
            <a:ext cx="1526847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project is organized into two main scripts : 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20400" y="6928272"/>
            <a:ext cx="10267015" cy="1866730"/>
          </a:xfrm>
          <a:custGeom>
            <a:avLst/>
            <a:gdLst/>
            <a:ahLst/>
            <a:cxnLst/>
            <a:rect r="r" b="b" t="t" l="l"/>
            <a:pathLst>
              <a:path h="1866730" w="10267015">
                <a:moveTo>
                  <a:pt x="0" y="0"/>
                </a:moveTo>
                <a:lnTo>
                  <a:pt x="10267015" y="0"/>
                </a:lnTo>
                <a:lnTo>
                  <a:pt x="10267015" y="1866730"/>
                </a:lnTo>
                <a:lnTo>
                  <a:pt x="0" y="1866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20400" y="4652327"/>
            <a:ext cx="1026701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Lambda Fuction Execution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7322798"/>
            <a:ext cx="1026701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Streamlit S.M app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477953" y="630982"/>
            <a:ext cx="10267015" cy="1866730"/>
            <a:chOff x="0" y="0"/>
            <a:chExt cx="13689354" cy="24889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89354" cy="2488973"/>
            </a:xfrm>
            <a:custGeom>
              <a:avLst/>
              <a:gdLst/>
              <a:ahLst/>
              <a:cxnLst/>
              <a:rect r="r" b="b" t="t" l="l"/>
              <a:pathLst>
                <a:path h="2488973" w="13689354">
                  <a:moveTo>
                    <a:pt x="0" y="0"/>
                  </a:moveTo>
                  <a:lnTo>
                    <a:pt x="13689354" y="0"/>
                  </a:lnTo>
                  <a:lnTo>
                    <a:pt x="13689354" y="2488973"/>
                  </a:lnTo>
                  <a:lnTo>
                    <a:pt x="0" y="24889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621340"/>
              <a:ext cx="13689354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AWS IAM Setup 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3124563"/>
            <a:ext cx="139732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IAM Role for Lambda function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1391" y="2421512"/>
            <a:ext cx="7624973" cy="663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8"/>
              </a:lnSpc>
              <a:spcBef>
                <a:spcPct val="0"/>
              </a:spcBef>
            </a:pPr>
            <a:r>
              <a:rPr lang="en-US" b="true" sz="389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16408"/>
            <a:ext cx="15262130" cy="163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4"/>
              </a:lnSpc>
            </a:pPr>
            <a:r>
              <a:rPr lang="en-US" sz="46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Created Role : Create IAM Role for Lambda function</a:t>
            </a:r>
          </a:p>
          <a:p>
            <a:pPr algn="ctr">
              <a:lnSpc>
                <a:spcPts val="653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91391" y="4888583"/>
            <a:ext cx="7624973" cy="663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8"/>
              </a:lnSpc>
              <a:spcBef>
                <a:spcPct val="0"/>
              </a:spcBef>
            </a:pPr>
            <a:r>
              <a:rPr lang="en-US" b="true" sz="389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5589836"/>
            <a:ext cx="12842856" cy="851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1804" indent="-535902" lvl="1">
              <a:lnSpc>
                <a:spcPts val="6950"/>
              </a:lnSpc>
              <a:buFont typeface="Arial"/>
              <a:buChar char="•"/>
            </a:pPr>
            <a:r>
              <a:rPr lang="en-US" b="true" sz="496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Created Custom Policy for DynamoDB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1391" y="6534081"/>
            <a:ext cx="7624973" cy="663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8"/>
              </a:lnSpc>
              <a:spcBef>
                <a:spcPct val="0"/>
              </a:spcBef>
            </a:pPr>
            <a:r>
              <a:rPr lang="en-US" b="true" sz="389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7244858"/>
            <a:ext cx="10332464" cy="836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63820" indent="-531910" lvl="1">
              <a:lnSpc>
                <a:spcPts val="6898"/>
              </a:lnSpc>
              <a:buFont typeface="Arial"/>
              <a:buChar char="•"/>
            </a:pPr>
            <a:r>
              <a:rPr lang="en-US" b="true" sz="49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Attach  the Policy to the Role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34938" y="491258"/>
            <a:ext cx="10267015" cy="1866730"/>
          </a:xfrm>
          <a:custGeom>
            <a:avLst/>
            <a:gdLst/>
            <a:ahLst/>
            <a:cxnLst/>
            <a:rect r="r" b="b" t="t" l="l"/>
            <a:pathLst>
              <a:path h="1866730" w="10267015">
                <a:moveTo>
                  <a:pt x="0" y="0"/>
                </a:moveTo>
                <a:lnTo>
                  <a:pt x="10267015" y="0"/>
                </a:lnTo>
                <a:lnTo>
                  <a:pt x="10267015" y="1866730"/>
                </a:lnTo>
                <a:lnTo>
                  <a:pt x="0" y="18667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10492" y="933450"/>
            <a:ext cx="1026701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IAM Setup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0553" y="2262738"/>
            <a:ext cx="22899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Step -4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3910" y="3311943"/>
            <a:ext cx="1175275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the Lambda Function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5216" y="5524917"/>
            <a:ext cx="228064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Step -5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3910" y="4256405"/>
            <a:ext cx="1609202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Function Name = StorePostFunction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3910" y="6469162"/>
            <a:ext cx="1653539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DynamoDB Table - ‘SocialMediaPosts’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2665" y="7413407"/>
            <a:ext cx="231507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Step -6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3910" y="8462427"/>
            <a:ext cx="1043796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 the Lambda Function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8478" y="159703"/>
            <a:ext cx="1392733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Implementation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84354" y="1066591"/>
            <a:ext cx="16749167" cy="10837162"/>
            <a:chOff x="0" y="0"/>
            <a:chExt cx="22332222" cy="144495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41401" y="2967857"/>
              <a:ext cx="6336168" cy="2615109"/>
            </a:xfrm>
            <a:custGeom>
              <a:avLst/>
              <a:gdLst/>
              <a:ahLst/>
              <a:cxnLst/>
              <a:rect r="r" b="b" t="t" l="l"/>
              <a:pathLst>
                <a:path h="2615109" w="6336168">
                  <a:moveTo>
                    <a:pt x="0" y="0"/>
                  </a:moveTo>
                  <a:lnTo>
                    <a:pt x="6336168" y="0"/>
                  </a:lnTo>
                  <a:lnTo>
                    <a:pt x="6336168" y="2615110"/>
                  </a:lnTo>
                  <a:lnTo>
                    <a:pt x="0" y="2615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50944" y="8878043"/>
              <a:ext cx="6517083" cy="2689778"/>
            </a:xfrm>
            <a:custGeom>
              <a:avLst/>
              <a:gdLst/>
              <a:ahLst/>
              <a:cxnLst/>
              <a:rect r="r" b="b" t="t" l="l"/>
              <a:pathLst>
                <a:path h="2689778" w="6517083">
                  <a:moveTo>
                    <a:pt x="0" y="0"/>
                  </a:moveTo>
                  <a:lnTo>
                    <a:pt x="6517082" y="0"/>
                  </a:lnTo>
                  <a:lnTo>
                    <a:pt x="6517082" y="2689778"/>
                  </a:lnTo>
                  <a:lnTo>
                    <a:pt x="0" y="26897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302999" y="3194764"/>
              <a:ext cx="2194537" cy="2194537"/>
            </a:xfrm>
            <a:custGeom>
              <a:avLst/>
              <a:gdLst/>
              <a:ahLst/>
              <a:cxnLst/>
              <a:rect r="r" b="b" t="t" l="l"/>
              <a:pathLst>
                <a:path h="2194537" w="2194537">
                  <a:moveTo>
                    <a:pt x="0" y="0"/>
                  </a:moveTo>
                  <a:lnTo>
                    <a:pt x="2194537" y="0"/>
                  </a:lnTo>
                  <a:lnTo>
                    <a:pt x="2194537" y="2194537"/>
                  </a:lnTo>
                  <a:lnTo>
                    <a:pt x="0" y="2194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8018736" y="3194764"/>
              <a:ext cx="2008847" cy="2268719"/>
            </a:xfrm>
            <a:custGeom>
              <a:avLst/>
              <a:gdLst/>
              <a:ahLst/>
              <a:cxnLst/>
              <a:rect r="r" b="b" t="t" l="l"/>
              <a:pathLst>
                <a:path h="2268719" w="2008847">
                  <a:moveTo>
                    <a:pt x="0" y="0"/>
                  </a:moveTo>
                  <a:lnTo>
                    <a:pt x="2008847" y="0"/>
                  </a:lnTo>
                  <a:lnTo>
                    <a:pt x="2008847" y="2268719"/>
                  </a:lnTo>
                  <a:lnTo>
                    <a:pt x="0" y="2268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9" id="9"/>
            <p:cNvSpPr/>
            <p:nvPr/>
          </p:nvSpPr>
          <p:spPr>
            <a:xfrm flipH="true" flipV="true">
              <a:off x="3709485" y="5582967"/>
              <a:ext cx="0" cy="329507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6968026" y="4354523"/>
              <a:ext cx="432181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13696926" y="4379923"/>
              <a:ext cx="432181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2" id="12"/>
            <p:cNvSpPr/>
            <p:nvPr/>
          </p:nvSpPr>
          <p:spPr>
            <a:xfrm flipH="true" flipV="true" rot="3046124">
              <a:off x="7650575" y="1985075"/>
              <a:ext cx="10097905" cy="10479399"/>
            </a:xfrm>
            <a:custGeom>
              <a:avLst/>
              <a:gdLst/>
              <a:ahLst/>
              <a:cxnLst/>
              <a:rect r="r" b="b" t="t" l="l"/>
              <a:pathLst>
                <a:path h="10479399" w="10097905">
                  <a:moveTo>
                    <a:pt x="10097905" y="10479399"/>
                  </a:moveTo>
                  <a:lnTo>
                    <a:pt x="0" y="10479399"/>
                  </a:lnTo>
                  <a:lnTo>
                    <a:pt x="0" y="0"/>
                  </a:lnTo>
                  <a:lnTo>
                    <a:pt x="10097905" y="0"/>
                  </a:lnTo>
                  <a:lnTo>
                    <a:pt x="10097905" y="10479399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1289836" y="3253010"/>
              <a:ext cx="12700" cy="2031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880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685390" y="3270904"/>
              <a:ext cx="5903858" cy="1932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08"/>
                </a:lnSpc>
              </a:pPr>
              <a:r>
                <a:rPr lang="en-US" sz="422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Social Media App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0407428" y="6285565"/>
              <a:ext cx="4584200" cy="939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50"/>
                </a:lnSpc>
              </a:pPr>
              <a:r>
                <a:rPr lang="en-US" sz="425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Lambda fucn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7032438" y="6289742"/>
              <a:ext cx="3981443" cy="935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21"/>
                </a:lnSpc>
              </a:pPr>
              <a:r>
                <a:rPr lang="en-US" sz="422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DynamoDB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9599785"/>
              <a:ext cx="7274638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User Posts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1289836" y="9813062"/>
              <a:ext cx="11042386" cy="7530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32"/>
                </a:lnSpc>
              </a:pPr>
              <a:r>
                <a:rPr lang="en-US" sz="338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Update Trending Hashtags Dynamically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2481" y="490779"/>
            <a:ext cx="730607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Prerequisite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0765" y="2911278"/>
            <a:ext cx="107978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Installing “boto3" &amp; “Streamlit” 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2693" y="4806561"/>
            <a:ext cx="1563082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Setting up IAM Roles &amp; Attach Policy Correctly 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2693" y="6550906"/>
            <a:ext cx="1755856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.Give proper access to use AWS Services Locally by setting up AWS access key and Secret Key  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5364" y="1272193"/>
            <a:ext cx="5263746" cy="5255371"/>
          </a:xfrm>
          <a:custGeom>
            <a:avLst/>
            <a:gdLst/>
            <a:ahLst/>
            <a:cxnLst/>
            <a:rect r="r" b="b" t="t" l="l"/>
            <a:pathLst>
              <a:path h="5255371" w="5263746">
                <a:moveTo>
                  <a:pt x="0" y="0"/>
                </a:moveTo>
                <a:lnTo>
                  <a:pt x="5263746" y="0"/>
                </a:lnTo>
                <a:lnTo>
                  <a:pt x="5263746" y="5255371"/>
                </a:lnTo>
                <a:lnTo>
                  <a:pt x="0" y="52553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12508" y="2795421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63511" y="1702036"/>
            <a:ext cx="3705927" cy="3701351"/>
          </a:xfrm>
          <a:custGeom>
            <a:avLst/>
            <a:gdLst/>
            <a:ahLst/>
            <a:cxnLst/>
            <a:rect r="r" b="b" t="t" l="l"/>
            <a:pathLst>
              <a:path h="3701351" w="3705927">
                <a:moveTo>
                  <a:pt x="0" y="0"/>
                </a:moveTo>
                <a:lnTo>
                  <a:pt x="3705926" y="0"/>
                </a:lnTo>
                <a:lnTo>
                  <a:pt x="3705926" y="3701351"/>
                </a:lnTo>
                <a:lnTo>
                  <a:pt x="0" y="3701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DAGQUyBDgIo</dc:identifier>
  <dcterms:modified xsi:type="dcterms:W3CDTF">2011-08-01T06:04:30Z</dcterms:modified>
  <cp:revision>1</cp:revision>
  <dc:title>Social Media Trend analyzer Project</dc:title>
</cp:coreProperties>
</file>