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Bold" charset="1" panose="020F0502020204030203"/>
      <p:regular r:id="rId11"/>
    </p:embeddedFont>
    <p:embeddedFont>
      <p:font typeface="Lato" charset="1" panose="020F0502020204030203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17903" y="4111100"/>
            <a:ext cx="12000908" cy="2476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26"/>
              </a:lnSpc>
            </a:pPr>
            <a:r>
              <a:rPr lang="en-US" b="true" sz="709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Walmart Sales Analysis Pipepline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93327" y="2705028"/>
            <a:ext cx="6366656" cy="92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1"/>
              </a:lnSpc>
            </a:pPr>
            <a:r>
              <a:rPr lang="en-US" b="true" sz="5408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GUVI - Project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1" id="31"/>
          <p:cNvSpPr/>
          <p:nvPr/>
        </p:nvSpPr>
        <p:spPr>
          <a:xfrm rot="0">
            <a:off x="8911345" y="6081939"/>
            <a:ext cx="4653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7829252" y="6720114"/>
            <a:ext cx="2629495" cy="38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11 November 2024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13319" y="7166357"/>
            <a:ext cx="3861362" cy="38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Soumya Sankar Panda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43844" y="2809621"/>
            <a:ext cx="16515456" cy="247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1"/>
              </a:lnSpc>
              <a:spcBef>
                <a:spcPct val="0"/>
              </a:spcBef>
            </a:pPr>
            <a:r>
              <a:rPr lang="en-US" sz="47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demonstrates a data pipeline for analyzing Walmart sales and customer data using PySpark. Through the pipeline, we answer key business questions such as 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22953" y="589990"/>
            <a:ext cx="13588766" cy="183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40"/>
              </a:lnSpc>
            </a:pPr>
            <a:r>
              <a:rPr lang="en-US" sz="10743" b="true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5631" y="5744983"/>
            <a:ext cx="7169971" cy="8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03342" indent="-551671" lvl="1">
              <a:lnSpc>
                <a:spcPts val="7154"/>
              </a:lnSpc>
              <a:spcBef>
                <a:spcPct val="0"/>
              </a:spcBef>
              <a:buAutoNum type="arabicPeriod" startAt="1"/>
            </a:pPr>
            <a:r>
              <a:rPr lang="en-US" sz="51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total sales by state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348062" y="6978583"/>
            <a:ext cx="18984124" cy="176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4"/>
              </a:lnSpc>
            </a:pPr>
            <a:r>
              <a:rPr lang="en-US" sz="51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most purchased products ann monthly sales trends.</a:t>
            </a:r>
          </a:p>
          <a:p>
            <a:pPr algn="ctr">
              <a:lnSpc>
                <a:spcPts val="7154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43844" y="8642138"/>
            <a:ext cx="9935612" cy="86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1"/>
              </a:lnSpc>
              <a:spcBef>
                <a:spcPct val="0"/>
              </a:spcBef>
            </a:pPr>
            <a:r>
              <a:rPr lang="en-US" sz="5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Thses are some of  the queries 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22612" y="3482986"/>
            <a:ext cx="13842776" cy="3321027"/>
            <a:chOff x="0" y="0"/>
            <a:chExt cx="18457034" cy="442803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857674"/>
              <a:ext cx="3570363" cy="3570363"/>
            </a:xfrm>
            <a:custGeom>
              <a:avLst/>
              <a:gdLst/>
              <a:ahLst/>
              <a:cxnLst/>
              <a:rect r="r" b="b" t="t" l="l"/>
              <a:pathLst>
                <a:path h="3570363" w="3570363">
                  <a:moveTo>
                    <a:pt x="0" y="0"/>
                  </a:moveTo>
                  <a:lnTo>
                    <a:pt x="3570363" y="0"/>
                  </a:lnTo>
                  <a:lnTo>
                    <a:pt x="3570363" y="3570363"/>
                  </a:lnTo>
                  <a:lnTo>
                    <a:pt x="0" y="3570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5932563" y="1217628"/>
              <a:ext cx="6420818" cy="3210409"/>
            </a:xfrm>
            <a:custGeom>
              <a:avLst/>
              <a:gdLst/>
              <a:ahLst/>
              <a:cxnLst/>
              <a:rect r="r" b="b" t="t" l="l"/>
              <a:pathLst>
                <a:path h="3210409" w="6420818">
                  <a:moveTo>
                    <a:pt x="0" y="0"/>
                  </a:moveTo>
                  <a:lnTo>
                    <a:pt x="6420817" y="0"/>
                  </a:lnTo>
                  <a:lnTo>
                    <a:pt x="6420817" y="3210409"/>
                  </a:lnTo>
                  <a:lnTo>
                    <a:pt x="0" y="3210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036524" y="0"/>
              <a:ext cx="3420510" cy="3821799"/>
            </a:xfrm>
            <a:custGeom>
              <a:avLst/>
              <a:gdLst/>
              <a:ahLst/>
              <a:cxnLst/>
              <a:rect r="r" b="b" t="t" l="l"/>
              <a:pathLst>
                <a:path h="3821799" w="3420510">
                  <a:moveTo>
                    <a:pt x="0" y="0"/>
                  </a:moveTo>
                  <a:lnTo>
                    <a:pt x="3420510" y="0"/>
                  </a:lnTo>
                  <a:lnTo>
                    <a:pt x="3420510" y="3821799"/>
                  </a:lnTo>
                  <a:lnTo>
                    <a:pt x="0" y="3821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274867" y="1642071"/>
              <a:ext cx="1657696" cy="1657696"/>
            </a:xfrm>
            <a:custGeom>
              <a:avLst/>
              <a:gdLst/>
              <a:ahLst/>
              <a:cxnLst/>
              <a:rect r="r" b="b" t="t" l="l"/>
              <a:pathLst>
                <a:path h="1657696" w="1657696">
                  <a:moveTo>
                    <a:pt x="0" y="0"/>
                  </a:moveTo>
                  <a:lnTo>
                    <a:pt x="1657696" y="0"/>
                  </a:lnTo>
                  <a:lnTo>
                    <a:pt x="1657696" y="1657696"/>
                  </a:lnTo>
                  <a:lnTo>
                    <a:pt x="0" y="165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2286807" y="1719120"/>
              <a:ext cx="1657696" cy="1657696"/>
            </a:xfrm>
            <a:custGeom>
              <a:avLst/>
              <a:gdLst/>
              <a:ahLst/>
              <a:cxnLst/>
              <a:rect r="r" b="b" t="t" l="l"/>
              <a:pathLst>
                <a:path h="1657696" w="1657696">
                  <a:moveTo>
                    <a:pt x="0" y="0"/>
                  </a:moveTo>
                  <a:lnTo>
                    <a:pt x="1657696" y="0"/>
                  </a:lnTo>
                  <a:lnTo>
                    <a:pt x="1657696" y="1657696"/>
                  </a:lnTo>
                  <a:lnTo>
                    <a:pt x="0" y="165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5895860" y="1957282"/>
            <a:ext cx="6366656" cy="187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1"/>
              </a:lnSpc>
            </a:pPr>
            <a:r>
              <a:rPr lang="en-US" sz="5408" b="true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Technologies Used</a:t>
            </a:r>
          </a:p>
          <a:p>
            <a:pPr algn="ctr">
              <a:lnSpc>
                <a:spcPts val="757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209565" y="1916085"/>
            <a:ext cx="6366656" cy="92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1"/>
              </a:lnSpc>
            </a:pPr>
            <a:r>
              <a:rPr lang="en-US" b="true" sz="5408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Outcomes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7748" y="3472227"/>
            <a:ext cx="9997627" cy="729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1"/>
              </a:lnSpc>
              <a:spcBef>
                <a:spcPct val="0"/>
              </a:spcBef>
            </a:pPr>
            <a:r>
              <a:rPr lang="en-US" sz="4286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1. Using PySpark Do the Data Analysis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53198" y="4791789"/>
            <a:ext cx="11412393" cy="155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</a:pPr>
            <a:r>
              <a:rPr lang="en-US" sz="4514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2. The analysis is achieved by performing </a:t>
            </a:r>
          </a:p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SQL-like transformations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1543" y="3086100"/>
            <a:ext cx="4992392" cy="2999740"/>
            <a:chOff x="0" y="0"/>
            <a:chExt cx="6656523" cy="3999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59703" y="0"/>
              <a:ext cx="2379103" cy="2743200"/>
            </a:xfrm>
            <a:custGeom>
              <a:avLst/>
              <a:gdLst/>
              <a:ahLst/>
              <a:cxnLst/>
              <a:rect r="r" b="b" t="t" l="l"/>
              <a:pathLst>
                <a:path h="2743200" w="2379103">
                  <a:moveTo>
                    <a:pt x="0" y="0"/>
                  </a:moveTo>
                  <a:lnTo>
                    <a:pt x="2379103" y="0"/>
                  </a:lnTo>
                  <a:lnTo>
                    <a:pt x="2379103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955260" y="0"/>
              <a:ext cx="2379103" cy="2743200"/>
            </a:xfrm>
            <a:custGeom>
              <a:avLst/>
              <a:gdLst/>
              <a:ahLst/>
              <a:cxnLst/>
              <a:rect r="r" b="b" t="t" l="l"/>
              <a:pathLst>
                <a:path h="2743200" w="2379103">
                  <a:moveTo>
                    <a:pt x="0" y="0"/>
                  </a:moveTo>
                  <a:lnTo>
                    <a:pt x="2379102" y="0"/>
                  </a:lnTo>
                  <a:lnTo>
                    <a:pt x="2379102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581400"/>
              <a:ext cx="3055938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4D4D4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COUMSTOMER.TSV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309934" y="3581400"/>
              <a:ext cx="234659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4D4D4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SALESTXN.TSV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6571216" y="4566920"/>
            <a:ext cx="324612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812201" y="3326101"/>
            <a:ext cx="1817399" cy="1817399"/>
          </a:xfrm>
          <a:custGeom>
            <a:avLst/>
            <a:gdLst/>
            <a:ahLst/>
            <a:cxnLst/>
            <a:rect r="r" b="b" t="t" l="l"/>
            <a:pathLst>
              <a:path h="1817399" w="1817399">
                <a:moveTo>
                  <a:pt x="0" y="0"/>
                </a:moveTo>
                <a:lnTo>
                  <a:pt x="1817399" y="0"/>
                </a:lnTo>
                <a:lnTo>
                  <a:pt x="1817399" y="1817399"/>
                </a:lnTo>
                <a:lnTo>
                  <a:pt x="0" y="1817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22953" y="589990"/>
            <a:ext cx="13588766" cy="183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40"/>
              </a:lnSpc>
            </a:pPr>
            <a:r>
              <a:rPr lang="en-US" sz="10743" b="true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Flow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297660" y="3494391"/>
            <a:ext cx="2961640" cy="1480820"/>
          </a:xfrm>
          <a:custGeom>
            <a:avLst/>
            <a:gdLst/>
            <a:ahLst/>
            <a:cxnLst/>
            <a:rect r="r" b="b" t="t" l="l"/>
            <a:pathLst>
              <a:path h="1480820" w="2961640">
                <a:moveTo>
                  <a:pt x="0" y="0"/>
                </a:moveTo>
                <a:lnTo>
                  <a:pt x="2961640" y="0"/>
                </a:lnTo>
                <a:lnTo>
                  <a:pt x="2961640" y="1480820"/>
                </a:lnTo>
                <a:lnTo>
                  <a:pt x="0" y="1480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69594" y="7218691"/>
            <a:ext cx="1747362" cy="1952360"/>
          </a:xfrm>
          <a:custGeom>
            <a:avLst/>
            <a:gdLst/>
            <a:ahLst/>
            <a:cxnLst/>
            <a:rect r="r" b="b" t="t" l="l"/>
            <a:pathLst>
              <a:path h="1952360" w="1747362">
                <a:moveTo>
                  <a:pt x="0" y="0"/>
                </a:moveTo>
                <a:lnTo>
                  <a:pt x="1747362" y="0"/>
                </a:lnTo>
                <a:lnTo>
                  <a:pt x="1747362" y="1952360"/>
                </a:lnTo>
                <a:lnTo>
                  <a:pt x="0" y="1952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06487" y="3983370"/>
            <a:ext cx="502862" cy="502862"/>
          </a:xfrm>
          <a:custGeom>
            <a:avLst/>
            <a:gdLst/>
            <a:ahLst/>
            <a:cxnLst/>
            <a:rect r="r" b="b" t="t" l="l"/>
            <a:pathLst>
              <a:path h="502862" w="502862">
                <a:moveTo>
                  <a:pt x="0" y="0"/>
                </a:moveTo>
                <a:lnTo>
                  <a:pt x="502862" y="0"/>
                </a:lnTo>
                <a:lnTo>
                  <a:pt x="502862" y="502862"/>
                </a:lnTo>
                <a:lnTo>
                  <a:pt x="0" y="5028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14887565" y="5150784"/>
            <a:ext cx="855711" cy="20679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2425009" y="5112684"/>
            <a:ext cx="187265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 THE DATA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00490" y="9294876"/>
            <a:ext cx="1770901" cy="35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  <a:spcBef>
                <a:spcPct val="0"/>
              </a:spcBef>
            </a:pPr>
            <a:r>
              <a:rPr lang="en-US" b="true" sz="2046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QUERIES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DAGWJU092hI</dc:identifier>
  <dcterms:modified xsi:type="dcterms:W3CDTF">2011-08-01T06:04:30Z</dcterms:modified>
  <cp:revision>1</cp:revision>
  <dc:title>Walmart Sales Analysis Pipepline</dc:title>
</cp:coreProperties>
</file>