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sldIdLst>
    <p:sldId id="256" r:id="rId5"/>
    <p:sldId id="258" r:id="rId6"/>
    <p:sldId id="271" r:id="rId7"/>
    <p:sldId id="261" r:id="rId8"/>
    <p:sldId id="262" r:id="rId9"/>
    <p:sldId id="259" r:id="rId10"/>
    <p:sldId id="269" r:id="rId11"/>
    <p:sldId id="263" r:id="rId12"/>
    <p:sldId id="268"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8A34F4-A10D-435F-8003-39BD2BB20794}" v="1" dt="2021-03-05T02:18:49.8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hoo, Soumyashree" userId="e65ec808-e8b5-4461-8dc7-64f3fea98b97" providerId="ADAL" clId="{6CBE1EB6-3C16-44E9-BA47-05ECA493E09B}"/>
    <pc:docChg chg="undo custSel mod addSld delSld modSld sldOrd">
      <pc:chgData name="Sahoo, Soumyashree" userId="e65ec808-e8b5-4461-8dc7-64f3fea98b97" providerId="ADAL" clId="{6CBE1EB6-3C16-44E9-BA47-05ECA493E09B}" dt="2021-03-05T15:13:40.685" v="4104"/>
      <pc:docMkLst>
        <pc:docMk/>
      </pc:docMkLst>
      <pc:sldChg chg="modSp mod">
        <pc:chgData name="Sahoo, Soumyashree" userId="e65ec808-e8b5-4461-8dc7-64f3fea98b97" providerId="ADAL" clId="{6CBE1EB6-3C16-44E9-BA47-05ECA493E09B}" dt="2021-03-01T16:20:43.676" v="2743" actId="20577"/>
        <pc:sldMkLst>
          <pc:docMk/>
          <pc:sldMk cId="2365799486" sldId="256"/>
        </pc:sldMkLst>
        <pc:spChg chg="mod">
          <ac:chgData name="Sahoo, Soumyashree" userId="e65ec808-e8b5-4461-8dc7-64f3fea98b97" providerId="ADAL" clId="{6CBE1EB6-3C16-44E9-BA47-05ECA493E09B}" dt="2021-02-27T16:57:49.528" v="183" actId="20577"/>
          <ac:spMkLst>
            <pc:docMk/>
            <pc:sldMk cId="2365799486" sldId="256"/>
            <ac:spMk id="2" creationId="{89FE3095-31F0-4E40-A10C-E9D9D77A3349}"/>
          </ac:spMkLst>
        </pc:spChg>
        <pc:spChg chg="mod">
          <ac:chgData name="Sahoo, Soumyashree" userId="e65ec808-e8b5-4461-8dc7-64f3fea98b97" providerId="ADAL" clId="{6CBE1EB6-3C16-44E9-BA47-05ECA493E09B}" dt="2021-03-01T16:20:43.676" v="2743" actId="20577"/>
          <ac:spMkLst>
            <pc:docMk/>
            <pc:sldMk cId="2365799486" sldId="256"/>
            <ac:spMk id="3" creationId="{D5F4B192-B452-49AA-9B46-42538DA26FC5}"/>
          </ac:spMkLst>
        </pc:spChg>
      </pc:sldChg>
      <pc:sldChg chg="modSp del mod modNotesTx">
        <pc:chgData name="Sahoo, Soumyashree" userId="e65ec808-e8b5-4461-8dc7-64f3fea98b97" providerId="ADAL" clId="{6CBE1EB6-3C16-44E9-BA47-05ECA493E09B}" dt="2021-03-01T13:20:00.059" v="510" actId="47"/>
        <pc:sldMkLst>
          <pc:docMk/>
          <pc:sldMk cId="105586382" sldId="257"/>
        </pc:sldMkLst>
        <pc:spChg chg="mod">
          <ac:chgData name="Sahoo, Soumyashree" userId="e65ec808-e8b5-4461-8dc7-64f3fea98b97" providerId="ADAL" clId="{6CBE1EB6-3C16-44E9-BA47-05ECA493E09B}" dt="2021-02-27T16:55:06.670" v="170" actId="20577"/>
          <ac:spMkLst>
            <pc:docMk/>
            <pc:sldMk cId="105586382" sldId="257"/>
            <ac:spMk id="3" creationId="{76F53C60-930C-4132-BC96-52322CDBE2C0}"/>
          </ac:spMkLst>
        </pc:spChg>
      </pc:sldChg>
      <pc:sldChg chg="addSp delSp modSp mod ord setBg modNotesTx">
        <pc:chgData name="Sahoo, Soumyashree" userId="e65ec808-e8b5-4461-8dc7-64f3fea98b97" providerId="ADAL" clId="{6CBE1EB6-3C16-44E9-BA47-05ECA493E09B}" dt="2021-03-05T15:13:40.685" v="4104"/>
        <pc:sldMkLst>
          <pc:docMk/>
          <pc:sldMk cId="1010774651" sldId="258"/>
        </pc:sldMkLst>
        <pc:spChg chg="mod">
          <ac:chgData name="Sahoo, Soumyashree" userId="e65ec808-e8b5-4461-8dc7-64f3fea98b97" providerId="ADAL" clId="{6CBE1EB6-3C16-44E9-BA47-05ECA493E09B}" dt="2021-03-03T13:09:00.458" v="2779" actId="26606"/>
          <ac:spMkLst>
            <pc:docMk/>
            <pc:sldMk cId="1010774651" sldId="258"/>
            <ac:spMk id="2" creationId="{A781E1ED-F549-4843-9619-8091D09913BA}"/>
          </ac:spMkLst>
        </pc:spChg>
        <pc:spChg chg="add mod">
          <ac:chgData name="Sahoo, Soumyashree" userId="e65ec808-e8b5-4461-8dc7-64f3fea98b97" providerId="ADAL" clId="{6CBE1EB6-3C16-44E9-BA47-05ECA493E09B}" dt="2021-03-03T13:09:00.458" v="2779" actId="26606"/>
          <ac:spMkLst>
            <pc:docMk/>
            <pc:sldMk cId="1010774651" sldId="258"/>
            <ac:spMk id="3" creationId="{155D3BF0-D22C-4F7C-B815-1C04E53C1E3D}"/>
          </ac:spMkLst>
        </pc:spChg>
        <pc:spChg chg="del">
          <ac:chgData name="Sahoo, Soumyashree" userId="e65ec808-e8b5-4461-8dc7-64f3fea98b97" providerId="ADAL" clId="{6CBE1EB6-3C16-44E9-BA47-05ECA493E09B}" dt="2021-02-27T16:55:13.745" v="171" actId="478"/>
          <ac:spMkLst>
            <pc:docMk/>
            <pc:sldMk cId="1010774651" sldId="258"/>
            <ac:spMk id="3" creationId="{4CE9EBD7-E76F-4D7F-90FC-118D31D1B2C2}"/>
          </ac:spMkLst>
        </pc:spChg>
        <pc:spChg chg="del mod">
          <ac:chgData name="Sahoo, Soumyashree" userId="e65ec808-e8b5-4461-8dc7-64f3fea98b97" providerId="ADAL" clId="{6CBE1EB6-3C16-44E9-BA47-05ECA493E09B}" dt="2021-02-27T16:55:28.269" v="176" actId="478"/>
          <ac:spMkLst>
            <pc:docMk/>
            <pc:sldMk cId="1010774651" sldId="258"/>
            <ac:spMk id="6" creationId="{8AB5739C-5D47-4B94-B7A8-C8EE17C1DDEF}"/>
          </ac:spMkLst>
        </pc:spChg>
        <pc:spChg chg="add del mod">
          <ac:chgData name="Sahoo, Soumyashree" userId="e65ec808-e8b5-4461-8dc7-64f3fea98b97" providerId="ADAL" clId="{6CBE1EB6-3C16-44E9-BA47-05ECA493E09B}" dt="2021-02-27T16:55:22.209" v="172" actId="478"/>
          <ac:spMkLst>
            <pc:docMk/>
            <pc:sldMk cId="1010774651" sldId="258"/>
            <ac:spMk id="8" creationId="{3218FDB0-9902-4590-A655-DE4FFAE83297}"/>
          </ac:spMkLst>
        </pc:spChg>
        <pc:spChg chg="add">
          <ac:chgData name="Sahoo, Soumyashree" userId="e65ec808-e8b5-4461-8dc7-64f3fea98b97" providerId="ADAL" clId="{6CBE1EB6-3C16-44E9-BA47-05ECA493E09B}" dt="2021-03-03T13:09:00.458" v="2779" actId="26606"/>
          <ac:spMkLst>
            <pc:docMk/>
            <pc:sldMk cId="1010774651" sldId="258"/>
            <ac:spMk id="9" creationId="{5E39A796-BE83-48B1-B33F-35C4A32AAB57}"/>
          </ac:spMkLst>
        </pc:spChg>
        <pc:spChg chg="add">
          <ac:chgData name="Sahoo, Soumyashree" userId="e65ec808-e8b5-4461-8dc7-64f3fea98b97" providerId="ADAL" clId="{6CBE1EB6-3C16-44E9-BA47-05ECA493E09B}" dt="2021-03-03T13:09:00.458" v="2779" actId="26606"/>
          <ac:spMkLst>
            <pc:docMk/>
            <pc:sldMk cId="1010774651" sldId="258"/>
            <ac:spMk id="11" creationId="{72F84B47-E267-4194-8194-831DB7B5547F}"/>
          </ac:spMkLst>
        </pc:spChg>
        <pc:picChg chg="add mod">
          <ac:chgData name="Sahoo, Soumyashree" userId="e65ec808-e8b5-4461-8dc7-64f3fea98b97" providerId="ADAL" clId="{6CBE1EB6-3C16-44E9-BA47-05ECA493E09B}" dt="2021-03-03T13:09:00.458" v="2779" actId="26606"/>
          <ac:picMkLst>
            <pc:docMk/>
            <pc:sldMk cId="1010774651" sldId="258"/>
            <ac:picMk id="4" creationId="{3F3B9843-7902-4C62-AA08-38180FE9966E}"/>
          </ac:picMkLst>
        </pc:picChg>
        <pc:picChg chg="del">
          <ac:chgData name="Sahoo, Soumyashree" userId="e65ec808-e8b5-4461-8dc7-64f3fea98b97" providerId="ADAL" clId="{6CBE1EB6-3C16-44E9-BA47-05ECA493E09B}" dt="2021-02-27T16:55:24.145" v="173" actId="478"/>
          <ac:picMkLst>
            <pc:docMk/>
            <pc:sldMk cId="1010774651" sldId="258"/>
            <ac:picMk id="4" creationId="{8A483AD1-28AC-4218-9238-94CF2B2A2381}"/>
          </ac:picMkLst>
        </pc:picChg>
        <pc:picChg chg="del">
          <ac:chgData name="Sahoo, Soumyashree" userId="e65ec808-e8b5-4461-8dc7-64f3fea98b97" providerId="ADAL" clId="{6CBE1EB6-3C16-44E9-BA47-05ECA493E09B}" dt="2021-02-27T16:55:25.880" v="174" actId="478"/>
          <ac:picMkLst>
            <pc:docMk/>
            <pc:sldMk cId="1010774651" sldId="258"/>
            <ac:picMk id="5" creationId="{73C36E1E-3723-4268-8913-CB15D20B1BAF}"/>
          </ac:picMkLst>
        </pc:picChg>
      </pc:sldChg>
      <pc:sldChg chg="addSp delSp modSp mod modNotesTx">
        <pc:chgData name="Sahoo, Soumyashree" userId="e65ec808-e8b5-4461-8dc7-64f3fea98b97" providerId="ADAL" clId="{6CBE1EB6-3C16-44E9-BA47-05ECA493E09B}" dt="2021-03-05T14:37:07.730" v="3913" actId="113"/>
        <pc:sldMkLst>
          <pc:docMk/>
          <pc:sldMk cId="1112275346" sldId="259"/>
        </pc:sldMkLst>
        <pc:spChg chg="mod">
          <ac:chgData name="Sahoo, Soumyashree" userId="e65ec808-e8b5-4461-8dc7-64f3fea98b97" providerId="ADAL" clId="{6CBE1EB6-3C16-44E9-BA47-05ECA493E09B}" dt="2021-03-04T13:03:46.307" v="3409" actId="14100"/>
          <ac:spMkLst>
            <pc:docMk/>
            <pc:sldMk cId="1112275346" sldId="259"/>
            <ac:spMk id="3" creationId="{8A57C037-BE53-4647-8D15-C91879BC5052}"/>
          </ac:spMkLst>
        </pc:spChg>
        <pc:spChg chg="add mod">
          <ac:chgData name="Sahoo, Soumyashree" userId="e65ec808-e8b5-4461-8dc7-64f3fea98b97" providerId="ADAL" clId="{6CBE1EB6-3C16-44E9-BA47-05ECA493E09B}" dt="2021-03-04T13:04:30.492" v="3413" actId="1076"/>
          <ac:spMkLst>
            <pc:docMk/>
            <pc:sldMk cId="1112275346" sldId="259"/>
            <ac:spMk id="4" creationId="{06789582-104E-412B-96EB-A5A011650C20}"/>
          </ac:spMkLst>
        </pc:spChg>
        <pc:picChg chg="del">
          <ac:chgData name="Sahoo, Soumyashree" userId="e65ec808-e8b5-4461-8dc7-64f3fea98b97" providerId="ADAL" clId="{6CBE1EB6-3C16-44E9-BA47-05ECA493E09B}" dt="2021-03-04T13:09:24.777" v="3431"/>
          <ac:picMkLst>
            <pc:docMk/>
            <pc:sldMk cId="1112275346" sldId="259"/>
            <ac:picMk id="5" creationId="{D4E506E2-B29D-4FB5-9859-A370EE0CFE4C}"/>
          </ac:picMkLst>
        </pc:picChg>
      </pc:sldChg>
      <pc:sldChg chg="addSp delSp modSp del mod ord modNotesTx">
        <pc:chgData name="Sahoo, Soumyashree" userId="e65ec808-e8b5-4461-8dc7-64f3fea98b97" providerId="ADAL" clId="{6CBE1EB6-3C16-44E9-BA47-05ECA493E09B}" dt="2021-03-03T13:35:46.420" v="3329" actId="47"/>
        <pc:sldMkLst>
          <pc:docMk/>
          <pc:sldMk cId="3732021084" sldId="260"/>
        </pc:sldMkLst>
        <pc:spChg chg="mod">
          <ac:chgData name="Sahoo, Soumyashree" userId="e65ec808-e8b5-4461-8dc7-64f3fea98b97" providerId="ADAL" clId="{6CBE1EB6-3C16-44E9-BA47-05ECA493E09B}" dt="2021-03-01T14:45:21.603" v="1751" actId="27636"/>
          <ac:spMkLst>
            <pc:docMk/>
            <pc:sldMk cId="3732021084" sldId="260"/>
            <ac:spMk id="2" creationId="{A6870155-93F8-4C12-B205-93B558AD7E27}"/>
          </ac:spMkLst>
        </pc:spChg>
        <pc:spChg chg="mod">
          <ac:chgData name="Sahoo, Soumyashree" userId="e65ec808-e8b5-4461-8dc7-64f3fea98b97" providerId="ADAL" clId="{6CBE1EB6-3C16-44E9-BA47-05ECA493E09B}" dt="2021-02-27T16:55:42.441" v="181" actId="27636"/>
          <ac:spMkLst>
            <pc:docMk/>
            <pc:sldMk cId="3732021084" sldId="260"/>
            <ac:spMk id="3" creationId="{412C1D6C-D204-4FC8-96DC-3FF8D3CA3706}"/>
          </ac:spMkLst>
        </pc:spChg>
        <pc:spChg chg="add mod">
          <ac:chgData name="Sahoo, Soumyashree" userId="e65ec808-e8b5-4461-8dc7-64f3fea98b97" providerId="ADAL" clId="{6CBE1EB6-3C16-44E9-BA47-05ECA493E09B}" dt="2021-03-03T13:13:34.511" v="2812" actId="13926"/>
          <ac:spMkLst>
            <pc:docMk/>
            <pc:sldMk cId="3732021084" sldId="260"/>
            <ac:spMk id="4" creationId="{9CB2507D-DC21-4A39-8994-A3213CE5905C}"/>
          </ac:spMkLst>
        </pc:spChg>
        <pc:spChg chg="add del mod">
          <ac:chgData name="Sahoo, Soumyashree" userId="e65ec808-e8b5-4461-8dc7-64f3fea98b97" providerId="ADAL" clId="{6CBE1EB6-3C16-44E9-BA47-05ECA493E09B}" dt="2021-03-01T14:45:29.804" v="1754"/>
          <ac:spMkLst>
            <pc:docMk/>
            <pc:sldMk cId="3732021084" sldId="260"/>
            <ac:spMk id="4" creationId="{D21304E4-3C22-4586-A9B9-8FDC88FF4753}"/>
          </ac:spMkLst>
        </pc:spChg>
        <pc:picChg chg="add mod">
          <ac:chgData name="Sahoo, Soumyashree" userId="e65ec808-e8b5-4461-8dc7-64f3fea98b97" providerId="ADAL" clId="{6CBE1EB6-3C16-44E9-BA47-05ECA493E09B}" dt="2021-03-01T14:46:07.316" v="1757" actId="1076"/>
          <ac:picMkLst>
            <pc:docMk/>
            <pc:sldMk cId="3732021084" sldId="260"/>
            <ac:picMk id="5" creationId="{AC2B5B62-C1B3-402E-A7B1-A6732562146E}"/>
          </ac:picMkLst>
        </pc:picChg>
      </pc:sldChg>
      <pc:sldChg chg="del">
        <pc:chgData name="Sahoo, Soumyashree" userId="e65ec808-e8b5-4461-8dc7-64f3fea98b97" providerId="ADAL" clId="{6CBE1EB6-3C16-44E9-BA47-05ECA493E09B}" dt="2021-03-01T13:19:44.569" v="498" actId="47"/>
        <pc:sldMkLst>
          <pc:docMk/>
          <pc:sldMk cId="562054043" sldId="261"/>
        </pc:sldMkLst>
      </pc:sldChg>
      <pc:sldChg chg="addSp modSp new mod modNotesTx">
        <pc:chgData name="Sahoo, Soumyashree" userId="e65ec808-e8b5-4461-8dc7-64f3fea98b97" providerId="ADAL" clId="{6CBE1EB6-3C16-44E9-BA47-05ECA493E09B}" dt="2021-03-05T14:30:32.250" v="3908" actId="113"/>
        <pc:sldMkLst>
          <pc:docMk/>
          <pc:sldMk cId="2666796264" sldId="261"/>
        </pc:sldMkLst>
        <pc:spChg chg="mod">
          <ac:chgData name="Sahoo, Soumyashree" userId="e65ec808-e8b5-4461-8dc7-64f3fea98b97" providerId="ADAL" clId="{6CBE1EB6-3C16-44E9-BA47-05ECA493E09B}" dt="2021-03-03T13:15:48.798" v="2825" actId="14100"/>
          <ac:spMkLst>
            <pc:docMk/>
            <pc:sldMk cId="2666796264" sldId="261"/>
            <ac:spMk id="2" creationId="{8FBE351D-BE67-43F0-B27C-300539CF3C2D}"/>
          </ac:spMkLst>
        </pc:spChg>
        <pc:spChg chg="mod">
          <ac:chgData name="Sahoo, Soumyashree" userId="e65ec808-e8b5-4461-8dc7-64f3fea98b97" providerId="ADAL" clId="{6CBE1EB6-3C16-44E9-BA47-05ECA493E09B}" dt="2021-03-03T13:16:04.437" v="2826" actId="255"/>
          <ac:spMkLst>
            <pc:docMk/>
            <pc:sldMk cId="2666796264" sldId="261"/>
            <ac:spMk id="3" creationId="{E116E9C2-81E8-4267-A1BB-9B70808B77DA}"/>
          </ac:spMkLst>
        </pc:spChg>
        <pc:picChg chg="add mod">
          <ac:chgData name="Sahoo, Soumyashree" userId="e65ec808-e8b5-4461-8dc7-64f3fea98b97" providerId="ADAL" clId="{6CBE1EB6-3C16-44E9-BA47-05ECA493E09B}" dt="2021-03-03T13:15:41.310" v="2824" actId="14100"/>
          <ac:picMkLst>
            <pc:docMk/>
            <pc:sldMk cId="2666796264" sldId="261"/>
            <ac:picMk id="4" creationId="{8B55E14B-62EF-453C-B69E-7B44058F915F}"/>
          </ac:picMkLst>
        </pc:picChg>
      </pc:sldChg>
      <pc:sldChg chg="del">
        <pc:chgData name="Sahoo, Soumyashree" userId="e65ec808-e8b5-4461-8dc7-64f3fea98b97" providerId="ADAL" clId="{6CBE1EB6-3C16-44E9-BA47-05ECA493E09B}" dt="2021-03-01T13:19:55.320" v="509" actId="47"/>
        <pc:sldMkLst>
          <pc:docMk/>
          <pc:sldMk cId="1664778786" sldId="262"/>
        </pc:sldMkLst>
      </pc:sldChg>
      <pc:sldChg chg="addSp delSp modSp new mod setBg modNotesTx">
        <pc:chgData name="Sahoo, Soumyashree" userId="e65ec808-e8b5-4461-8dc7-64f3fea98b97" providerId="ADAL" clId="{6CBE1EB6-3C16-44E9-BA47-05ECA493E09B}" dt="2021-03-05T14:35:41.234" v="3912" actId="113"/>
        <pc:sldMkLst>
          <pc:docMk/>
          <pc:sldMk cId="2081769565" sldId="262"/>
        </pc:sldMkLst>
        <pc:spChg chg="mod">
          <ac:chgData name="Sahoo, Soumyashree" userId="e65ec808-e8b5-4461-8dc7-64f3fea98b97" providerId="ADAL" clId="{6CBE1EB6-3C16-44E9-BA47-05ECA493E09B}" dt="2021-03-03T13:20:29.465" v="2952" actId="26606"/>
          <ac:spMkLst>
            <pc:docMk/>
            <pc:sldMk cId="2081769565" sldId="262"/>
            <ac:spMk id="2" creationId="{09894DD4-6D84-4353-BA11-44797DE90DBD}"/>
          </ac:spMkLst>
        </pc:spChg>
        <pc:spChg chg="mod">
          <ac:chgData name="Sahoo, Soumyashree" userId="e65ec808-e8b5-4461-8dc7-64f3fea98b97" providerId="ADAL" clId="{6CBE1EB6-3C16-44E9-BA47-05ECA493E09B}" dt="2021-03-03T14:04:26.300" v="3337" actId="26606"/>
          <ac:spMkLst>
            <pc:docMk/>
            <pc:sldMk cId="2081769565" sldId="262"/>
            <ac:spMk id="3" creationId="{C3959FD1-0C78-4F8F-9314-1755AC039134}"/>
          </ac:spMkLst>
        </pc:spChg>
        <pc:spChg chg="add del">
          <ac:chgData name="Sahoo, Soumyashree" userId="e65ec808-e8b5-4461-8dc7-64f3fea98b97" providerId="ADAL" clId="{6CBE1EB6-3C16-44E9-BA47-05ECA493E09B}" dt="2021-03-03T14:04:26.300" v="3337" actId="26606"/>
          <ac:spMkLst>
            <pc:docMk/>
            <pc:sldMk cId="2081769565" sldId="262"/>
            <ac:spMk id="71" creationId="{5E39A796-BE83-48B1-B33F-35C4A32AAB57}"/>
          </ac:spMkLst>
        </pc:spChg>
        <pc:spChg chg="add del">
          <ac:chgData name="Sahoo, Soumyashree" userId="e65ec808-e8b5-4461-8dc7-64f3fea98b97" providerId="ADAL" clId="{6CBE1EB6-3C16-44E9-BA47-05ECA493E09B}" dt="2021-03-03T14:04:26.300" v="3337" actId="26606"/>
          <ac:spMkLst>
            <pc:docMk/>
            <pc:sldMk cId="2081769565" sldId="262"/>
            <ac:spMk id="73" creationId="{72F84B47-E267-4194-8194-831DB7B5547F}"/>
          </ac:spMkLst>
        </pc:spChg>
        <pc:spChg chg="add">
          <ac:chgData name="Sahoo, Soumyashree" userId="e65ec808-e8b5-4461-8dc7-64f3fea98b97" providerId="ADAL" clId="{6CBE1EB6-3C16-44E9-BA47-05ECA493E09B}" dt="2021-03-03T14:04:26.300" v="3337" actId="26606"/>
          <ac:spMkLst>
            <pc:docMk/>
            <pc:sldMk cId="2081769565" sldId="262"/>
            <ac:spMk id="78" creationId="{5E39A796-BE83-48B1-B33F-35C4A32AAB57}"/>
          </ac:spMkLst>
        </pc:spChg>
        <pc:spChg chg="add">
          <ac:chgData name="Sahoo, Soumyashree" userId="e65ec808-e8b5-4461-8dc7-64f3fea98b97" providerId="ADAL" clId="{6CBE1EB6-3C16-44E9-BA47-05ECA493E09B}" dt="2021-03-03T14:04:26.300" v="3337" actId="26606"/>
          <ac:spMkLst>
            <pc:docMk/>
            <pc:sldMk cId="2081769565" sldId="262"/>
            <ac:spMk id="80" creationId="{72F84B47-E267-4194-8194-831DB7B5547F}"/>
          </ac:spMkLst>
        </pc:spChg>
        <pc:picChg chg="add mod">
          <ac:chgData name="Sahoo, Soumyashree" userId="e65ec808-e8b5-4461-8dc7-64f3fea98b97" providerId="ADAL" clId="{6CBE1EB6-3C16-44E9-BA47-05ECA493E09B}" dt="2021-03-03T14:04:27.882" v="3339" actId="962"/>
          <ac:picMkLst>
            <pc:docMk/>
            <pc:sldMk cId="2081769565" sldId="262"/>
            <ac:picMk id="4" creationId="{70C0AAF0-ACD2-4370-96AE-586F26C20F10}"/>
          </ac:picMkLst>
        </pc:picChg>
        <pc:picChg chg="add del mod">
          <ac:chgData name="Sahoo, Soumyashree" userId="e65ec808-e8b5-4461-8dc7-64f3fea98b97" providerId="ADAL" clId="{6CBE1EB6-3C16-44E9-BA47-05ECA493E09B}" dt="2021-03-03T14:04:04.588" v="3334" actId="478"/>
          <ac:picMkLst>
            <pc:docMk/>
            <pc:sldMk cId="2081769565" sldId="262"/>
            <ac:picMk id="1026" creationId="{7D4C62CE-206B-4C7F-B8EA-94D1B0B428D8}"/>
          </ac:picMkLst>
        </pc:picChg>
      </pc:sldChg>
      <pc:sldChg chg="del">
        <pc:chgData name="Sahoo, Soumyashree" userId="e65ec808-e8b5-4461-8dc7-64f3fea98b97" providerId="ADAL" clId="{6CBE1EB6-3C16-44E9-BA47-05ECA493E09B}" dt="2021-03-01T13:19:46.129" v="499" actId="47"/>
        <pc:sldMkLst>
          <pc:docMk/>
          <pc:sldMk cId="732030871" sldId="263"/>
        </pc:sldMkLst>
      </pc:sldChg>
      <pc:sldChg chg="modSp new mod ord modNotesTx">
        <pc:chgData name="Sahoo, Soumyashree" userId="e65ec808-e8b5-4461-8dc7-64f3fea98b97" providerId="ADAL" clId="{6CBE1EB6-3C16-44E9-BA47-05ECA493E09B}" dt="2021-03-05T14:47:50.779" v="3979" actId="113"/>
        <pc:sldMkLst>
          <pc:docMk/>
          <pc:sldMk cId="3120807618" sldId="263"/>
        </pc:sldMkLst>
        <pc:spChg chg="mod">
          <ac:chgData name="Sahoo, Soumyashree" userId="e65ec808-e8b5-4461-8dc7-64f3fea98b97" providerId="ADAL" clId="{6CBE1EB6-3C16-44E9-BA47-05ECA493E09B}" dt="2021-03-01T14:57:10.966" v="2048" actId="113"/>
          <ac:spMkLst>
            <pc:docMk/>
            <pc:sldMk cId="3120807618" sldId="263"/>
            <ac:spMk id="2" creationId="{7E01ECB2-6EB0-4BE2-AF81-C6396932DE3B}"/>
          </ac:spMkLst>
        </pc:spChg>
        <pc:spChg chg="mod">
          <ac:chgData name="Sahoo, Soumyashree" userId="e65ec808-e8b5-4461-8dc7-64f3fea98b97" providerId="ADAL" clId="{6CBE1EB6-3C16-44E9-BA47-05ECA493E09B}" dt="2021-03-01T15:00:04.256" v="2103" actId="20577"/>
          <ac:spMkLst>
            <pc:docMk/>
            <pc:sldMk cId="3120807618" sldId="263"/>
            <ac:spMk id="3" creationId="{F9622EE8-16BB-4262-BA38-8D3487DF69BB}"/>
          </ac:spMkLst>
        </pc:spChg>
      </pc:sldChg>
      <pc:sldChg chg="addSp delSp modSp new mod setBg modNotesTx">
        <pc:chgData name="Sahoo, Soumyashree" userId="e65ec808-e8b5-4461-8dc7-64f3fea98b97" providerId="ADAL" clId="{6CBE1EB6-3C16-44E9-BA47-05ECA493E09B}" dt="2021-03-02T13:39:53.560" v="2760" actId="478"/>
        <pc:sldMkLst>
          <pc:docMk/>
          <pc:sldMk cId="2049522868" sldId="264"/>
        </pc:sldMkLst>
        <pc:spChg chg="del">
          <ac:chgData name="Sahoo, Soumyashree" userId="e65ec808-e8b5-4461-8dc7-64f3fea98b97" providerId="ADAL" clId="{6CBE1EB6-3C16-44E9-BA47-05ECA493E09B}" dt="2021-03-01T15:02:58.065" v="2128" actId="478"/>
          <ac:spMkLst>
            <pc:docMk/>
            <pc:sldMk cId="2049522868" sldId="264"/>
            <ac:spMk id="2" creationId="{1223F526-2FB6-4A59-9796-10331BCC8729}"/>
          </ac:spMkLst>
        </pc:spChg>
        <pc:spChg chg="del mod">
          <ac:chgData name="Sahoo, Soumyashree" userId="e65ec808-e8b5-4461-8dc7-64f3fea98b97" providerId="ADAL" clId="{6CBE1EB6-3C16-44E9-BA47-05ECA493E09B}" dt="2021-03-01T15:03:12.570" v="2130"/>
          <ac:spMkLst>
            <pc:docMk/>
            <pc:sldMk cId="2049522868" sldId="264"/>
            <ac:spMk id="3" creationId="{D0C7089A-73F1-46BD-B02B-A492A50C35DA}"/>
          </ac:spMkLst>
        </pc:spChg>
        <pc:spChg chg="add del mod">
          <ac:chgData name="Sahoo, Soumyashree" userId="e65ec808-e8b5-4461-8dc7-64f3fea98b97" providerId="ADAL" clId="{6CBE1EB6-3C16-44E9-BA47-05ECA493E09B}" dt="2021-03-02T13:39:19.399" v="2753" actId="478"/>
          <ac:spMkLst>
            <pc:docMk/>
            <pc:sldMk cId="2049522868" sldId="264"/>
            <ac:spMk id="5" creationId="{A9BA2E2D-5C0B-4316-B6B0-376B776F1B75}"/>
          </ac:spMkLst>
        </pc:spChg>
        <pc:graphicFrameChg chg="add del mod">
          <ac:chgData name="Sahoo, Soumyashree" userId="e65ec808-e8b5-4461-8dc7-64f3fea98b97" providerId="ADAL" clId="{6CBE1EB6-3C16-44E9-BA47-05ECA493E09B}" dt="2021-03-02T13:39:53.560" v="2760" actId="478"/>
          <ac:graphicFrameMkLst>
            <pc:docMk/>
            <pc:sldMk cId="2049522868" sldId="264"/>
            <ac:graphicFrameMk id="2" creationId="{B190E615-76F2-437E-AD33-C81ADC8D235C}"/>
          </ac:graphicFrameMkLst>
        </pc:graphicFrameChg>
        <pc:picChg chg="add mod">
          <ac:chgData name="Sahoo, Soumyashree" userId="e65ec808-e8b5-4461-8dc7-64f3fea98b97" providerId="ADAL" clId="{6CBE1EB6-3C16-44E9-BA47-05ECA493E09B}" dt="2021-03-02T13:39:15.503" v="2752" actId="1076"/>
          <ac:picMkLst>
            <pc:docMk/>
            <pc:sldMk cId="2049522868" sldId="264"/>
            <ac:picMk id="4" creationId="{D76314E3-3CA2-4DB9-AE78-ED37672E7C3A}"/>
          </ac:picMkLst>
        </pc:picChg>
      </pc:sldChg>
      <pc:sldChg chg="del">
        <pc:chgData name="Sahoo, Soumyashree" userId="e65ec808-e8b5-4461-8dc7-64f3fea98b97" providerId="ADAL" clId="{6CBE1EB6-3C16-44E9-BA47-05ECA493E09B}" dt="2021-03-01T13:19:28.113" v="496" actId="2696"/>
        <pc:sldMkLst>
          <pc:docMk/>
          <pc:sldMk cId="2861013794" sldId="264"/>
        </pc:sldMkLst>
      </pc:sldChg>
      <pc:sldChg chg="del">
        <pc:chgData name="Sahoo, Soumyashree" userId="e65ec808-e8b5-4461-8dc7-64f3fea98b97" providerId="ADAL" clId="{6CBE1EB6-3C16-44E9-BA47-05ECA493E09B}" dt="2021-03-01T13:19:30.204" v="497" actId="2696"/>
        <pc:sldMkLst>
          <pc:docMk/>
          <pc:sldMk cId="366067688" sldId="265"/>
        </pc:sldMkLst>
      </pc:sldChg>
      <pc:sldChg chg="modSp new del mod ord">
        <pc:chgData name="Sahoo, Soumyashree" userId="e65ec808-e8b5-4461-8dc7-64f3fea98b97" providerId="ADAL" clId="{6CBE1EB6-3C16-44E9-BA47-05ECA493E09B}" dt="2021-03-04T13:05:50.431" v="3430" actId="47"/>
        <pc:sldMkLst>
          <pc:docMk/>
          <pc:sldMk cId="2909522236" sldId="265"/>
        </pc:sldMkLst>
        <pc:spChg chg="mod">
          <ac:chgData name="Sahoo, Soumyashree" userId="e65ec808-e8b5-4461-8dc7-64f3fea98b97" providerId="ADAL" clId="{6CBE1EB6-3C16-44E9-BA47-05ECA493E09B}" dt="2021-03-01T16:14:08.904" v="2678" actId="5793"/>
          <ac:spMkLst>
            <pc:docMk/>
            <pc:sldMk cId="2909522236" sldId="265"/>
            <ac:spMk id="2" creationId="{7B0793FC-61BD-48F7-BDED-BF7A6DBD48EA}"/>
          </ac:spMkLst>
        </pc:spChg>
        <pc:spChg chg="mod">
          <ac:chgData name="Sahoo, Soumyashree" userId="e65ec808-e8b5-4461-8dc7-64f3fea98b97" providerId="ADAL" clId="{6CBE1EB6-3C16-44E9-BA47-05ECA493E09B}" dt="2021-03-03T13:32:21.413" v="3094" actId="21"/>
          <ac:spMkLst>
            <pc:docMk/>
            <pc:sldMk cId="2909522236" sldId="265"/>
            <ac:spMk id="3" creationId="{68560E5B-B6BC-4803-878F-1F972821FC75}"/>
          </ac:spMkLst>
        </pc:spChg>
      </pc:sldChg>
      <pc:sldChg chg="del">
        <pc:chgData name="Sahoo, Soumyashree" userId="e65ec808-e8b5-4461-8dc7-64f3fea98b97" providerId="ADAL" clId="{6CBE1EB6-3C16-44E9-BA47-05ECA493E09B}" dt="2021-03-01T13:19:47.464" v="500" actId="47"/>
        <pc:sldMkLst>
          <pc:docMk/>
          <pc:sldMk cId="1611888670" sldId="266"/>
        </pc:sldMkLst>
      </pc:sldChg>
      <pc:sldChg chg="addSp delSp modSp new mod modNotesTx">
        <pc:chgData name="Sahoo, Soumyashree" userId="e65ec808-e8b5-4461-8dc7-64f3fea98b97" providerId="ADAL" clId="{6CBE1EB6-3C16-44E9-BA47-05ECA493E09B}" dt="2021-03-05T14:51:18.177" v="4100" actId="20577"/>
        <pc:sldMkLst>
          <pc:docMk/>
          <pc:sldMk cId="1910705892" sldId="266"/>
        </pc:sldMkLst>
        <pc:spChg chg="mod">
          <ac:chgData name="Sahoo, Soumyashree" userId="e65ec808-e8b5-4461-8dc7-64f3fea98b97" providerId="ADAL" clId="{6CBE1EB6-3C16-44E9-BA47-05ECA493E09B}" dt="2021-03-01T16:15:29.392" v="2716" actId="20577"/>
          <ac:spMkLst>
            <pc:docMk/>
            <pc:sldMk cId="1910705892" sldId="266"/>
            <ac:spMk id="2" creationId="{F2BC7A73-CE79-4112-9D2B-F12146BAF3DB}"/>
          </ac:spMkLst>
        </pc:spChg>
        <pc:spChg chg="del">
          <ac:chgData name="Sahoo, Soumyashree" userId="e65ec808-e8b5-4461-8dc7-64f3fea98b97" providerId="ADAL" clId="{6CBE1EB6-3C16-44E9-BA47-05ECA493E09B}" dt="2021-03-01T16:16:28.740" v="2717"/>
          <ac:spMkLst>
            <pc:docMk/>
            <pc:sldMk cId="1910705892" sldId="266"/>
            <ac:spMk id="3" creationId="{57CA1A27-36D8-4DE5-BBF3-EBF181EC6887}"/>
          </ac:spMkLst>
        </pc:spChg>
        <pc:spChg chg="add mod">
          <ac:chgData name="Sahoo, Soumyashree" userId="e65ec808-e8b5-4461-8dc7-64f3fea98b97" providerId="ADAL" clId="{6CBE1EB6-3C16-44E9-BA47-05ECA493E09B}" dt="2021-03-01T16:26:15.304" v="2748" actId="14100"/>
          <ac:spMkLst>
            <pc:docMk/>
            <pc:sldMk cId="1910705892" sldId="266"/>
            <ac:spMk id="4" creationId="{1F8EBF03-CAA6-4099-85C9-119C7EA2147A}"/>
          </ac:spMkLst>
        </pc:spChg>
        <pc:spChg chg="add del mod">
          <ac:chgData name="Sahoo, Soumyashree" userId="e65ec808-e8b5-4461-8dc7-64f3fea98b97" providerId="ADAL" clId="{6CBE1EB6-3C16-44E9-BA47-05ECA493E09B}" dt="2021-03-01T16:16:53.412" v="2719"/>
          <ac:spMkLst>
            <pc:docMk/>
            <pc:sldMk cId="1910705892" sldId="266"/>
            <ac:spMk id="6" creationId="{871CC959-EACC-481E-849F-77297D26F34C}"/>
          </ac:spMkLst>
        </pc:spChg>
        <pc:picChg chg="add del mod">
          <ac:chgData name="Sahoo, Soumyashree" userId="e65ec808-e8b5-4461-8dc7-64f3fea98b97" providerId="ADAL" clId="{6CBE1EB6-3C16-44E9-BA47-05ECA493E09B}" dt="2021-03-01T16:16:35.634" v="2718" actId="478"/>
          <ac:picMkLst>
            <pc:docMk/>
            <pc:sldMk cId="1910705892" sldId="266"/>
            <ac:picMk id="4" creationId="{7AD151AB-110E-4A10-9858-8B79B7465F62}"/>
          </ac:picMkLst>
        </pc:picChg>
        <pc:picChg chg="add mod">
          <ac:chgData name="Sahoo, Soumyashree" userId="e65ec808-e8b5-4461-8dc7-64f3fea98b97" providerId="ADAL" clId="{6CBE1EB6-3C16-44E9-BA47-05ECA493E09B}" dt="2021-03-01T16:26:19.160" v="2749" actId="1076"/>
          <ac:picMkLst>
            <pc:docMk/>
            <pc:sldMk cId="1910705892" sldId="266"/>
            <ac:picMk id="7" creationId="{FAFF01A5-2993-404E-A5CD-0E5BCD8922EF}"/>
          </ac:picMkLst>
        </pc:picChg>
      </pc:sldChg>
      <pc:sldChg chg="del">
        <pc:chgData name="Sahoo, Soumyashree" userId="e65ec808-e8b5-4461-8dc7-64f3fea98b97" providerId="ADAL" clId="{6CBE1EB6-3C16-44E9-BA47-05ECA493E09B}" dt="2021-03-01T13:19:51.466" v="504" actId="47"/>
        <pc:sldMkLst>
          <pc:docMk/>
          <pc:sldMk cId="678636310" sldId="267"/>
        </pc:sldMkLst>
      </pc:sldChg>
      <pc:sldChg chg="addSp delSp modSp mod modNotesTx">
        <pc:chgData name="Sahoo, Soumyashree" userId="e65ec808-e8b5-4461-8dc7-64f3fea98b97" providerId="ADAL" clId="{6CBE1EB6-3C16-44E9-BA47-05ECA493E09B}" dt="2021-03-05T14:49:37.283" v="3980" actId="113"/>
        <pc:sldMkLst>
          <pc:docMk/>
          <pc:sldMk cId="4151759533" sldId="268"/>
        </pc:sldMkLst>
        <pc:spChg chg="del mod">
          <ac:chgData name="Sahoo, Soumyashree" userId="e65ec808-e8b5-4461-8dc7-64f3fea98b97" providerId="ADAL" clId="{6CBE1EB6-3C16-44E9-BA47-05ECA493E09B}" dt="2021-03-03T13:31:28.180" v="3081"/>
          <ac:spMkLst>
            <pc:docMk/>
            <pc:sldMk cId="4151759533" sldId="268"/>
            <ac:spMk id="2" creationId="{ABD49BCB-7A4F-497A-8136-590651C23FE2}"/>
          </ac:spMkLst>
        </pc:spChg>
        <pc:spChg chg="add mod">
          <ac:chgData name="Sahoo, Soumyashree" userId="e65ec808-e8b5-4461-8dc7-64f3fea98b97" providerId="ADAL" clId="{6CBE1EB6-3C16-44E9-BA47-05ECA493E09B}" dt="2021-03-03T13:32:28.711" v="3098" actId="14100"/>
          <ac:spMkLst>
            <pc:docMk/>
            <pc:sldMk cId="4151759533" sldId="268"/>
            <ac:spMk id="5" creationId="{125233C2-FC35-4D2A-8219-C43E6AAB1DD2}"/>
          </ac:spMkLst>
        </pc:spChg>
        <pc:spChg chg="add mod">
          <ac:chgData name="Sahoo, Soumyashree" userId="e65ec808-e8b5-4461-8dc7-64f3fea98b97" providerId="ADAL" clId="{6CBE1EB6-3C16-44E9-BA47-05ECA493E09B}" dt="2021-03-03T13:33:19.679" v="3122" actId="113"/>
          <ac:spMkLst>
            <pc:docMk/>
            <pc:sldMk cId="4151759533" sldId="268"/>
            <ac:spMk id="6" creationId="{E488F33B-45B7-4174-8C42-940EB277F31F}"/>
          </ac:spMkLst>
        </pc:spChg>
        <pc:picChg chg="mod">
          <ac:chgData name="Sahoo, Soumyashree" userId="e65ec808-e8b5-4461-8dc7-64f3fea98b97" providerId="ADAL" clId="{6CBE1EB6-3C16-44E9-BA47-05ECA493E09B}" dt="2021-03-03T13:32:57.399" v="3101" actId="1076"/>
          <ac:picMkLst>
            <pc:docMk/>
            <pc:sldMk cId="4151759533" sldId="268"/>
            <ac:picMk id="3" creationId="{916C8B91-F13D-40AD-A995-7117FD983330}"/>
          </ac:picMkLst>
        </pc:picChg>
        <pc:picChg chg="mod">
          <ac:chgData name="Sahoo, Soumyashree" userId="e65ec808-e8b5-4461-8dc7-64f3fea98b97" providerId="ADAL" clId="{6CBE1EB6-3C16-44E9-BA47-05ECA493E09B}" dt="2021-03-03T13:32:54.439" v="3099" actId="1076"/>
          <ac:picMkLst>
            <pc:docMk/>
            <pc:sldMk cId="4151759533" sldId="268"/>
            <ac:picMk id="4" creationId="{D76314E3-3CA2-4DB9-AE78-ED37672E7C3A}"/>
          </ac:picMkLst>
        </pc:picChg>
        <pc:picChg chg="mod">
          <ac:chgData name="Sahoo, Soumyashree" userId="e65ec808-e8b5-4461-8dc7-64f3fea98b97" providerId="ADAL" clId="{6CBE1EB6-3C16-44E9-BA47-05ECA493E09B}" dt="2021-03-03T13:32:56.015" v="3100" actId="1076"/>
          <ac:picMkLst>
            <pc:docMk/>
            <pc:sldMk cId="4151759533" sldId="268"/>
            <ac:picMk id="9" creationId="{4600639A-956D-460E-94CB-EAEFD133ABB2}"/>
          </ac:picMkLst>
        </pc:picChg>
      </pc:sldChg>
      <pc:sldChg chg="del">
        <pc:chgData name="Sahoo, Soumyashree" userId="e65ec808-e8b5-4461-8dc7-64f3fea98b97" providerId="ADAL" clId="{6CBE1EB6-3C16-44E9-BA47-05ECA493E09B}" dt="2021-03-01T13:19:50.787" v="503" actId="47"/>
        <pc:sldMkLst>
          <pc:docMk/>
          <pc:sldMk cId="4176511322" sldId="268"/>
        </pc:sldMkLst>
      </pc:sldChg>
      <pc:sldChg chg="addSp delSp modSp new mod setBg modNotesTx">
        <pc:chgData name="Sahoo, Soumyashree" userId="e65ec808-e8b5-4461-8dc7-64f3fea98b97" providerId="ADAL" clId="{6CBE1EB6-3C16-44E9-BA47-05ECA493E09B}" dt="2021-03-04T19:36:04.349" v="3861" actId="20577"/>
        <pc:sldMkLst>
          <pc:docMk/>
          <pc:sldMk cId="575734528" sldId="269"/>
        </pc:sldMkLst>
        <pc:spChg chg="del">
          <ac:chgData name="Sahoo, Soumyashree" userId="e65ec808-e8b5-4461-8dc7-64f3fea98b97" providerId="ADAL" clId="{6CBE1EB6-3C16-44E9-BA47-05ECA493E09B}" dt="2021-03-04T13:10:18.576" v="3433" actId="478"/>
          <ac:spMkLst>
            <pc:docMk/>
            <pc:sldMk cId="575734528" sldId="269"/>
            <ac:spMk id="2" creationId="{CFBE8210-76D0-434D-9CDE-29FAB94B8840}"/>
          </ac:spMkLst>
        </pc:spChg>
        <pc:spChg chg="del">
          <ac:chgData name="Sahoo, Soumyashree" userId="e65ec808-e8b5-4461-8dc7-64f3fea98b97" providerId="ADAL" clId="{6CBE1EB6-3C16-44E9-BA47-05ECA493E09B}" dt="2021-03-04T13:10:21.073" v="3434"/>
          <ac:spMkLst>
            <pc:docMk/>
            <pc:sldMk cId="575734528" sldId="269"/>
            <ac:spMk id="3" creationId="{E82B1C05-F9EC-486F-9A0C-4F2FADA5D12C}"/>
          </ac:spMkLst>
        </pc:spChg>
        <pc:picChg chg="add mod">
          <ac:chgData name="Sahoo, Soumyashree" userId="e65ec808-e8b5-4461-8dc7-64f3fea98b97" providerId="ADAL" clId="{6CBE1EB6-3C16-44E9-BA47-05ECA493E09B}" dt="2021-03-04T13:10:24.794" v="3437" actId="962"/>
          <ac:picMkLst>
            <pc:docMk/>
            <pc:sldMk cId="575734528" sldId="269"/>
            <ac:picMk id="4" creationId="{8FD89F61-19A0-4F3A-843F-8B6A1724987A}"/>
          </ac:picMkLst>
        </pc:picChg>
      </pc:sldChg>
      <pc:sldChg chg="new del">
        <pc:chgData name="Sahoo, Soumyashree" userId="e65ec808-e8b5-4461-8dc7-64f3fea98b97" providerId="ADAL" clId="{6CBE1EB6-3C16-44E9-BA47-05ECA493E09B}" dt="2021-03-03T13:26:30.038" v="2998" actId="47"/>
        <pc:sldMkLst>
          <pc:docMk/>
          <pc:sldMk cId="783970734" sldId="269"/>
        </pc:sldMkLst>
      </pc:sldChg>
      <pc:sldChg chg="del">
        <pc:chgData name="Sahoo, Soumyashree" userId="e65ec808-e8b5-4461-8dc7-64f3fea98b97" providerId="ADAL" clId="{6CBE1EB6-3C16-44E9-BA47-05ECA493E09B}" dt="2021-03-01T13:19:49.709" v="502" actId="47"/>
        <pc:sldMkLst>
          <pc:docMk/>
          <pc:sldMk cId="2696873986" sldId="269"/>
        </pc:sldMkLst>
      </pc:sldChg>
      <pc:sldChg chg="new del">
        <pc:chgData name="Sahoo, Soumyashree" userId="e65ec808-e8b5-4461-8dc7-64f3fea98b97" providerId="ADAL" clId="{6CBE1EB6-3C16-44E9-BA47-05ECA493E09B}" dt="2021-03-04T19:08:56.562" v="3444" actId="47"/>
        <pc:sldMkLst>
          <pc:docMk/>
          <pc:sldMk cId="2316936837" sldId="270"/>
        </pc:sldMkLst>
      </pc:sldChg>
      <pc:sldChg chg="del">
        <pc:chgData name="Sahoo, Soumyashree" userId="e65ec808-e8b5-4461-8dc7-64f3fea98b97" providerId="ADAL" clId="{6CBE1EB6-3C16-44E9-BA47-05ECA493E09B}" dt="2021-03-01T13:19:49.075" v="501" actId="47"/>
        <pc:sldMkLst>
          <pc:docMk/>
          <pc:sldMk cId="3507538062" sldId="270"/>
        </pc:sldMkLst>
      </pc:sldChg>
      <pc:sldChg chg="modSp del mod modNotesTx">
        <pc:chgData name="Sahoo, Soumyashree" userId="e65ec808-e8b5-4461-8dc7-64f3fea98b97" providerId="ADAL" clId="{6CBE1EB6-3C16-44E9-BA47-05ECA493E09B}" dt="2021-03-04T13:03:17.984" v="3404" actId="47"/>
        <pc:sldMkLst>
          <pc:docMk/>
          <pc:sldMk cId="4275757754" sldId="270"/>
        </pc:sldMkLst>
        <pc:spChg chg="mod">
          <ac:chgData name="Sahoo, Soumyashree" userId="e65ec808-e8b5-4461-8dc7-64f3fea98b97" providerId="ADAL" clId="{6CBE1EB6-3C16-44E9-BA47-05ECA493E09B}" dt="2021-03-03T13:27:52.350" v="3032" actId="20577"/>
          <ac:spMkLst>
            <pc:docMk/>
            <pc:sldMk cId="4275757754" sldId="270"/>
            <ac:spMk id="3" creationId="{8A57C037-BE53-4647-8D15-C91879BC5052}"/>
          </ac:spMkLst>
        </pc:spChg>
      </pc:sldChg>
      <pc:sldChg chg="del">
        <pc:chgData name="Sahoo, Soumyashree" userId="e65ec808-e8b5-4461-8dc7-64f3fea98b97" providerId="ADAL" clId="{6CBE1EB6-3C16-44E9-BA47-05ECA493E09B}" dt="2021-03-01T13:19:52.533" v="505" actId="47"/>
        <pc:sldMkLst>
          <pc:docMk/>
          <pc:sldMk cId="1321651291" sldId="271"/>
        </pc:sldMkLst>
      </pc:sldChg>
      <pc:sldChg chg="addSp modSp new del mod">
        <pc:chgData name="Sahoo, Soumyashree" userId="e65ec808-e8b5-4461-8dc7-64f3fea98b97" providerId="ADAL" clId="{6CBE1EB6-3C16-44E9-BA47-05ECA493E09B}" dt="2021-03-03T13:31:54.295" v="3087" actId="47"/>
        <pc:sldMkLst>
          <pc:docMk/>
          <pc:sldMk cId="1897925707" sldId="271"/>
        </pc:sldMkLst>
        <pc:spChg chg="mod">
          <ac:chgData name="Sahoo, Soumyashree" userId="e65ec808-e8b5-4461-8dc7-64f3fea98b97" providerId="ADAL" clId="{6CBE1EB6-3C16-44E9-BA47-05ECA493E09B}" dt="2021-03-03T13:31:36.843" v="3085" actId="5793"/>
          <ac:spMkLst>
            <pc:docMk/>
            <pc:sldMk cId="1897925707" sldId="271"/>
            <ac:spMk id="3" creationId="{42F69C0F-5C5D-4BE8-BA4B-E6AFFA4C13D7}"/>
          </ac:spMkLst>
        </pc:spChg>
        <pc:spChg chg="add mod">
          <ac:chgData name="Sahoo, Soumyashree" userId="e65ec808-e8b5-4461-8dc7-64f3fea98b97" providerId="ADAL" clId="{6CBE1EB6-3C16-44E9-BA47-05ECA493E09B}" dt="2021-03-03T13:31:48.043" v="3086"/>
          <ac:spMkLst>
            <pc:docMk/>
            <pc:sldMk cId="1897925707" sldId="271"/>
            <ac:spMk id="4" creationId="{124FB438-97B2-4ED6-9C47-01D17899FE17}"/>
          </ac:spMkLst>
        </pc:spChg>
      </pc:sldChg>
      <pc:sldChg chg="addSp delSp modSp add mod ord setBg delDesignElem modNotesTx">
        <pc:chgData name="Sahoo, Soumyashree" userId="e65ec808-e8b5-4461-8dc7-64f3fea98b97" providerId="ADAL" clId="{6CBE1EB6-3C16-44E9-BA47-05ECA493E09B}" dt="2021-03-05T15:03:06.659" v="4102" actId="113"/>
        <pc:sldMkLst>
          <pc:docMk/>
          <pc:sldMk cId="3996119208" sldId="271"/>
        </pc:sldMkLst>
        <pc:spChg chg="del mod">
          <ac:chgData name="Sahoo, Soumyashree" userId="e65ec808-e8b5-4461-8dc7-64f3fea98b97" providerId="ADAL" clId="{6CBE1EB6-3C16-44E9-BA47-05ECA493E09B}" dt="2021-03-04T19:11:01.711" v="3458" actId="478"/>
          <ac:spMkLst>
            <pc:docMk/>
            <pc:sldMk cId="3996119208" sldId="271"/>
            <ac:spMk id="2" creationId="{4CE0295B-13F5-4562-A110-415D582D0676}"/>
          </ac:spMkLst>
        </pc:spChg>
        <pc:spChg chg="add mod">
          <ac:chgData name="Sahoo, Soumyashree" userId="e65ec808-e8b5-4461-8dc7-64f3fea98b97" providerId="ADAL" clId="{6CBE1EB6-3C16-44E9-BA47-05ECA493E09B}" dt="2021-03-04T19:10:58.934" v="3457" actId="20577"/>
          <ac:spMkLst>
            <pc:docMk/>
            <pc:sldMk cId="3996119208" sldId="271"/>
            <ac:spMk id="3" creationId="{9E58DFC3-582A-4514-A132-C390BCD15ECB}"/>
          </ac:spMkLst>
        </pc:spChg>
        <pc:spChg chg="add del mod">
          <ac:chgData name="Sahoo, Soumyashree" userId="e65ec808-e8b5-4461-8dc7-64f3fea98b97" providerId="ADAL" clId="{6CBE1EB6-3C16-44E9-BA47-05ECA493E09B}" dt="2021-03-04T19:10:35.198" v="3452" actId="478"/>
          <ac:spMkLst>
            <pc:docMk/>
            <pc:sldMk cId="3996119208" sldId="271"/>
            <ac:spMk id="6" creationId="{397C1983-6E2F-4B90-B23E-7C0639F10E44}"/>
          </ac:spMkLst>
        </pc:spChg>
        <pc:spChg chg="add del mod">
          <ac:chgData name="Sahoo, Soumyashree" userId="e65ec808-e8b5-4461-8dc7-64f3fea98b97" providerId="ADAL" clId="{6CBE1EB6-3C16-44E9-BA47-05ECA493E09B}" dt="2021-03-04T19:10:01.240" v="3447" actId="478"/>
          <ac:spMkLst>
            <pc:docMk/>
            <pc:sldMk cId="3996119208" sldId="271"/>
            <ac:spMk id="7" creationId="{8D8B1499-C30B-4B68-898C-6514360D8767}"/>
          </ac:spMkLst>
        </pc:spChg>
        <pc:spChg chg="add del mod">
          <ac:chgData name="Sahoo, Soumyashree" userId="e65ec808-e8b5-4461-8dc7-64f3fea98b97" providerId="ADAL" clId="{6CBE1EB6-3C16-44E9-BA47-05ECA493E09B}" dt="2021-03-04T19:11:03.696" v="3459" actId="478"/>
          <ac:spMkLst>
            <pc:docMk/>
            <pc:sldMk cId="3996119208" sldId="271"/>
            <ac:spMk id="9" creationId="{0817FD1C-3A58-4F2D-AF4F-199D1A9511C2}"/>
          </ac:spMkLst>
        </pc:spChg>
        <pc:spChg chg="del">
          <ac:chgData name="Sahoo, Soumyashree" userId="e65ec808-e8b5-4461-8dc7-64f3fea98b97" providerId="ADAL" clId="{6CBE1EB6-3C16-44E9-BA47-05ECA493E09B}" dt="2021-03-04T19:08:54.684" v="3443"/>
          <ac:spMkLst>
            <pc:docMk/>
            <pc:sldMk cId="3996119208" sldId="271"/>
            <ac:spMk id="10" creationId="{A4AC5506-6312-4701-8D3C-40187889A947}"/>
          </ac:spMkLst>
        </pc:spChg>
        <pc:spChg chg="add mod">
          <ac:chgData name="Sahoo, Soumyashree" userId="e65ec808-e8b5-4461-8dc7-64f3fea98b97" providerId="ADAL" clId="{6CBE1EB6-3C16-44E9-BA47-05ECA493E09B}" dt="2021-03-04T19:13:05.512" v="3511" actId="207"/>
          <ac:spMkLst>
            <pc:docMk/>
            <pc:sldMk cId="3996119208" sldId="271"/>
            <ac:spMk id="11" creationId="{4E5CE780-7177-4B41-B76B-5E19EC9CD805}"/>
          </ac:spMkLst>
        </pc:spChg>
      </pc:sldChg>
      <pc:sldChg chg="del">
        <pc:chgData name="Sahoo, Soumyashree" userId="e65ec808-e8b5-4461-8dc7-64f3fea98b97" providerId="ADAL" clId="{6CBE1EB6-3C16-44E9-BA47-05ECA493E09B}" dt="2021-03-01T13:19:53.014" v="506" actId="47"/>
        <pc:sldMkLst>
          <pc:docMk/>
          <pc:sldMk cId="2212691211" sldId="272"/>
        </pc:sldMkLst>
      </pc:sldChg>
      <pc:sldChg chg="del">
        <pc:chgData name="Sahoo, Soumyashree" userId="e65ec808-e8b5-4461-8dc7-64f3fea98b97" providerId="ADAL" clId="{6CBE1EB6-3C16-44E9-BA47-05ECA493E09B}" dt="2021-03-01T13:19:53.487" v="507" actId="47"/>
        <pc:sldMkLst>
          <pc:docMk/>
          <pc:sldMk cId="3884468871" sldId="273"/>
        </pc:sldMkLst>
      </pc:sldChg>
      <pc:sldChg chg="del">
        <pc:chgData name="Sahoo, Soumyashree" userId="e65ec808-e8b5-4461-8dc7-64f3fea98b97" providerId="ADAL" clId="{6CBE1EB6-3C16-44E9-BA47-05ECA493E09B}" dt="2021-03-01T13:19:54.594" v="508" actId="47"/>
        <pc:sldMkLst>
          <pc:docMk/>
          <pc:sldMk cId="4004632700" sldId="274"/>
        </pc:sldMkLst>
      </pc:sldChg>
    </pc:docChg>
  </pc:docChgLst>
  <pc:docChgLst>
    <pc:chgData name="Sahoo, Soumyashree" userId="e65ec808-e8b5-4461-8dc7-64f3fea98b97" providerId="ADAL" clId="{57044166-5963-4EF0-BDC2-0D3094EE3F21}"/>
    <pc:docChg chg="undo custSel mod addSld modSld">
      <pc:chgData name="Sahoo, Soumyashree" userId="e65ec808-e8b5-4461-8dc7-64f3fea98b97" providerId="ADAL" clId="{57044166-5963-4EF0-BDC2-0D3094EE3F21}" dt="2020-12-02T21:43:02.228" v="1621" actId="20577"/>
      <pc:docMkLst>
        <pc:docMk/>
      </pc:docMkLst>
      <pc:sldChg chg="modSp">
        <pc:chgData name="Sahoo, Soumyashree" userId="e65ec808-e8b5-4461-8dc7-64f3fea98b97" providerId="ADAL" clId="{57044166-5963-4EF0-BDC2-0D3094EE3F21}" dt="2020-11-11T16:10:27.083" v="1165" actId="27636"/>
        <pc:sldMkLst>
          <pc:docMk/>
          <pc:sldMk cId="2365799486" sldId="256"/>
        </pc:sldMkLst>
        <pc:spChg chg="mod">
          <ac:chgData name="Sahoo, Soumyashree" userId="e65ec808-e8b5-4461-8dc7-64f3fea98b97" providerId="ADAL" clId="{57044166-5963-4EF0-BDC2-0D3094EE3F21}" dt="2020-11-11T16:10:27.083" v="1165" actId="27636"/>
          <ac:spMkLst>
            <pc:docMk/>
            <pc:sldMk cId="2365799486" sldId="256"/>
            <ac:spMk id="2" creationId="{89FE3095-31F0-4E40-A10C-E9D9D77A3349}"/>
          </ac:spMkLst>
        </pc:spChg>
        <pc:spChg chg="mod">
          <ac:chgData name="Sahoo, Soumyashree" userId="e65ec808-e8b5-4461-8dc7-64f3fea98b97" providerId="ADAL" clId="{57044166-5963-4EF0-BDC2-0D3094EE3F21}" dt="2020-11-11T16:10:13.067" v="1163" actId="27636"/>
          <ac:spMkLst>
            <pc:docMk/>
            <pc:sldMk cId="2365799486" sldId="256"/>
            <ac:spMk id="3" creationId="{D5F4B192-B452-49AA-9B46-42538DA26FC5}"/>
          </ac:spMkLst>
        </pc:spChg>
      </pc:sldChg>
      <pc:sldChg chg="modSp modNotesTx">
        <pc:chgData name="Sahoo, Soumyashree" userId="e65ec808-e8b5-4461-8dc7-64f3fea98b97" providerId="ADAL" clId="{57044166-5963-4EF0-BDC2-0D3094EE3F21}" dt="2020-12-02T21:18:47.375" v="1394" actId="20577"/>
        <pc:sldMkLst>
          <pc:docMk/>
          <pc:sldMk cId="105586382" sldId="257"/>
        </pc:sldMkLst>
        <pc:spChg chg="mod">
          <ac:chgData name="Sahoo, Soumyashree" userId="e65ec808-e8b5-4461-8dc7-64f3fea98b97" providerId="ADAL" clId="{57044166-5963-4EF0-BDC2-0D3094EE3F21}" dt="2020-11-09T14:01:06.532" v="29" actId="20577"/>
          <ac:spMkLst>
            <pc:docMk/>
            <pc:sldMk cId="105586382" sldId="257"/>
            <ac:spMk id="3" creationId="{76F53C60-930C-4132-BC96-52322CDBE2C0}"/>
          </ac:spMkLst>
        </pc:spChg>
      </pc:sldChg>
      <pc:sldChg chg="addSp modSp modNotesTx">
        <pc:chgData name="Sahoo, Soumyashree" userId="e65ec808-e8b5-4461-8dc7-64f3fea98b97" providerId="ADAL" clId="{57044166-5963-4EF0-BDC2-0D3094EE3F21}" dt="2020-12-02T21:22:12.573" v="1401" actId="20577"/>
        <pc:sldMkLst>
          <pc:docMk/>
          <pc:sldMk cId="1010774651" sldId="258"/>
        </pc:sldMkLst>
        <pc:spChg chg="mod">
          <ac:chgData name="Sahoo, Soumyashree" userId="e65ec808-e8b5-4461-8dc7-64f3fea98b97" providerId="ADAL" clId="{57044166-5963-4EF0-BDC2-0D3094EE3F21}" dt="2020-11-09T14:02:55.165" v="46" actId="113"/>
          <ac:spMkLst>
            <pc:docMk/>
            <pc:sldMk cId="1010774651" sldId="258"/>
            <ac:spMk id="2" creationId="{A781E1ED-F549-4843-9619-8091D09913BA}"/>
          </ac:spMkLst>
        </pc:spChg>
        <pc:spChg chg="mod">
          <ac:chgData name="Sahoo, Soumyashree" userId="e65ec808-e8b5-4461-8dc7-64f3fea98b97" providerId="ADAL" clId="{57044166-5963-4EF0-BDC2-0D3094EE3F21}" dt="2020-11-09T14:11:43.294" v="270" actId="20577"/>
          <ac:spMkLst>
            <pc:docMk/>
            <pc:sldMk cId="1010774651" sldId="258"/>
            <ac:spMk id="3" creationId="{4CE9EBD7-E76F-4D7F-90FC-118D31D1B2C2}"/>
          </ac:spMkLst>
        </pc:spChg>
        <pc:spChg chg="add mod">
          <ac:chgData name="Sahoo, Soumyashree" userId="e65ec808-e8b5-4461-8dc7-64f3fea98b97" providerId="ADAL" clId="{57044166-5963-4EF0-BDC2-0D3094EE3F21}" dt="2020-11-09T14:05:19.963" v="104" actId="20577"/>
          <ac:spMkLst>
            <pc:docMk/>
            <pc:sldMk cId="1010774651" sldId="258"/>
            <ac:spMk id="6" creationId="{8AB5739C-5D47-4B94-B7A8-C8EE17C1DDEF}"/>
          </ac:spMkLst>
        </pc:spChg>
        <pc:picChg chg="add mod">
          <ac:chgData name="Sahoo, Soumyashree" userId="e65ec808-e8b5-4461-8dc7-64f3fea98b97" providerId="ADAL" clId="{57044166-5963-4EF0-BDC2-0D3094EE3F21}" dt="2020-11-09T14:04:19.204" v="54" actId="14100"/>
          <ac:picMkLst>
            <pc:docMk/>
            <pc:sldMk cId="1010774651" sldId="258"/>
            <ac:picMk id="4" creationId="{8A483AD1-28AC-4218-9238-94CF2B2A2381}"/>
          </ac:picMkLst>
        </pc:picChg>
        <pc:picChg chg="add mod">
          <ac:chgData name="Sahoo, Soumyashree" userId="e65ec808-e8b5-4461-8dc7-64f3fea98b97" providerId="ADAL" clId="{57044166-5963-4EF0-BDC2-0D3094EE3F21}" dt="2020-11-09T14:04:23.204" v="56" actId="14100"/>
          <ac:picMkLst>
            <pc:docMk/>
            <pc:sldMk cId="1010774651" sldId="258"/>
            <ac:picMk id="5" creationId="{73C36E1E-3723-4268-8913-CB15D20B1BAF}"/>
          </ac:picMkLst>
        </pc:picChg>
      </pc:sldChg>
      <pc:sldChg chg="modSp modNotesTx">
        <pc:chgData name="Sahoo, Soumyashree" userId="e65ec808-e8b5-4461-8dc7-64f3fea98b97" providerId="ADAL" clId="{57044166-5963-4EF0-BDC2-0D3094EE3F21}" dt="2020-12-02T21:24:41.307" v="1498" actId="20577"/>
        <pc:sldMkLst>
          <pc:docMk/>
          <pc:sldMk cId="1112275346" sldId="259"/>
        </pc:sldMkLst>
        <pc:spChg chg="mod">
          <ac:chgData name="Sahoo, Soumyashree" userId="e65ec808-e8b5-4461-8dc7-64f3fea98b97" providerId="ADAL" clId="{57044166-5963-4EF0-BDC2-0D3094EE3F21}" dt="2020-11-09T14:16:29.877" v="308" actId="20577"/>
          <ac:spMkLst>
            <pc:docMk/>
            <pc:sldMk cId="1112275346" sldId="259"/>
            <ac:spMk id="2" creationId="{4BE6C1D7-85F8-4CEB-9581-63FB337F117E}"/>
          </ac:spMkLst>
        </pc:spChg>
        <pc:spChg chg="mod">
          <ac:chgData name="Sahoo, Soumyashree" userId="e65ec808-e8b5-4461-8dc7-64f3fea98b97" providerId="ADAL" clId="{57044166-5963-4EF0-BDC2-0D3094EE3F21}" dt="2020-11-09T14:15:42.147" v="287" actId="5793"/>
          <ac:spMkLst>
            <pc:docMk/>
            <pc:sldMk cId="1112275346" sldId="259"/>
            <ac:spMk id="3" creationId="{8A57C037-BE53-4647-8D15-C91879BC5052}"/>
          </ac:spMkLst>
        </pc:spChg>
      </pc:sldChg>
      <pc:sldChg chg="modSp modNotesTx">
        <pc:chgData name="Sahoo, Soumyashree" userId="e65ec808-e8b5-4461-8dc7-64f3fea98b97" providerId="ADAL" clId="{57044166-5963-4EF0-BDC2-0D3094EE3F21}" dt="2020-12-02T21:25:53.603" v="1505" actId="20577"/>
        <pc:sldMkLst>
          <pc:docMk/>
          <pc:sldMk cId="3732021084" sldId="260"/>
        </pc:sldMkLst>
        <pc:spChg chg="mod">
          <ac:chgData name="Sahoo, Soumyashree" userId="e65ec808-e8b5-4461-8dc7-64f3fea98b97" providerId="ADAL" clId="{57044166-5963-4EF0-BDC2-0D3094EE3F21}" dt="2020-11-09T14:21:10.096" v="324" actId="20577"/>
          <ac:spMkLst>
            <pc:docMk/>
            <pc:sldMk cId="3732021084" sldId="260"/>
            <ac:spMk id="2" creationId="{A6870155-93F8-4C12-B205-93B558AD7E27}"/>
          </ac:spMkLst>
        </pc:spChg>
        <pc:spChg chg="mod">
          <ac:chgData name="Sahoo, Soumyashree" userId="e65ec808-e8b5-4461-8dc7-64f3fea98b97" providerId="ADAL" clId="{57044166-5963-4EF0-BDC2-0D3094EE3F21}" dt="2020-11-09T14:24:47.450" v="428" actId="27636"/>
          <ac:spMkLst>
            <pc:docMk/>
            <pc:sldMk cId="3732021084" sldId="260"/>
            <ac:spMk id="3" creationId="{412C1D6C-D204-4FC8-96DC-3FF8D3CA3706}"/>
          </ac:spMkLst>
        </pc:spChg>
      </pc:sldChg>
      <pc:sldChg chg="addSp delSp modSp modNotesTx">
        <pc:chgData name="Sahoo, Soumyashree" userId="e65ec808-e8b5-4461-8dc7-64f3fea98b97" providerId="ADAL" clId="{57044166-5963-4EF0-BDC2-0D3094EE3F21}" dt="2020-11-09T14:55:08.768" v="623" actId="20577"/>
        <pc:sldMkLst>
          <pc:docMk/>
          <pc:sldMk cId="562054043" sldId="261"/>
        </pc:sldMkLst>
        <pc:spChg chg="mod">
          <ac:chgData name="Sahoo, Soumyashree" userId="e65ec808-e8b5-4461-8dc7-64f3fea98b97" providerId="ADAL" clId="{57044166-5963-4EF0-BDC2-0D3094EE3F21}" dt="2020-11-09T14:44:13.733" v="597" actId="27636"/>
          <ac:spMkLst>
            <pc:docMk/>
            <pc:sldMk cId="562054043" sldId="261"/>
            <ac:spMk id="2" creationId="{39BD9FD8-9FEB-4C9D-8FB0-02397F7FF960}"/>
          </ac:spMkLst>
        </pc:spChg>
        <pc:spChg chg="del mod">
          <ac:chgData name="Sahoo, Soumyashree" userId="e65ec808-e8b5-4461-8dc7-64f3fea98b97" providerId="ADAL" clId="{57044166-5963-4EF0-BDC2-0D3094EE3F21}" dt="2020-11-09T14:52:30.448" v="599"/>
          <ac:spMkLst>
            <pc:docMk/>
            <pc:sldMk cId="562054043" sldId="261"/>
            <ac:spMk id="3" creationId="{F6E5960F-4D62-4F16-8C5C-58A57D6F5375}"/>
          </ac:spMkLst>
        </pc:spChg>
        <pc:spChg chg="add mod">
          <ac:chgData name="Sahoo, Soumyashree" userId="e65ec808-e8b5-4461-8dc7-64f3fea98b97" providerId="ADAL" clId="{57044166-5963-4EF0-BDC2-0D3094EE3F21}" dt="2020-11-09T14:54:38.333" v="621" actId="1076"/>
          <ac:spMkLst>
            <pc:docMk/>
            <pc:sldMk cId="562054043" sldId="261"/>
            <ac:spMk id="7" creationId="{96DF1F6E-DAC5-451C-9F94-A78DC3699AD7}"/>
          </ac:spMkLst>
        </pc:spChg>
        <pc:picChg chg="add mod">
          <ac:chgData name="Sahoo, Soumyashree" userId="e65ec808-e8b5-4461-8dc7-64f3fea98b97" providerId="ADAL" clId="{57044166-5963-4EF0-BDC2-0D3094EE3F21}" dt="2020-11-09T14:53:27.596" v="613" actId="1076"/>
          <ac:picMkLst>
            <pc:docMk/>
            <pc:sldMk cId="562054043" sldId="261"/>
            <ac:picMk id="4" creationId="{C5065248-2B17-4E08-81B0-A1DDA817BD3D}"/>
          </ac:picMkLst>
        </pc:picChg>
        <pc:picChg chg="add mod">
          <ac:chgData name="Sahoo, Soumyashree" userId="e65ec808-e8b5-4461-8dc7-64f3fea98b97" providerId="ADAL" clId="{57044166-5963-4EF0-BDC2-0D3094EE3F21}" dt="2020-11-09T14:53:29.339" v="614" actId="1076"/>
          <ac:picMkLst>
            <pc:docMk/>
            <pc:sldMk cId="562054043" sldId="261"/>
            <ac:picMk id="5" creationId="{E6A93512-3520-4505-BF76-404361039594}"/>
          </ac:picMkLst>
        </pc:picChg>
        <pc:picChg chg="add mod">
          <ac:chgData name="Sahoo, Soumyashree" userId="e65ec808-e8b5-4461-8dc7-64f3fea98b97" providerId="ADAL" clId="{57044166-5963-4EF0-BDC2-0D3094EE3F21}" dt="2020-11-09T14:53:30.940" v="615" actId="1076"/>
          <ac:picMkLst>
            <pc:docMk/>
            <pc:sldMk cId="562054043" sldId="261"/>
            <ac:picMk id="6" creationId="{18D4CB3C-43CA-4D8A-9576-1A1F10E35210}"/>
          </ac:picMkLst>
        </pc:picChg>
      </pc:sldChg>
      <pc:sldChg chg="addSp delSp modSp mod setBg modNotesTx">
        <pc:chgData name="Sahoo, Soumyashree" userId="e65ec808-e8b5-4461-8dc7-64f3fea98b97" providerId="ADAL" clId="{57044166-5963-4EF0-BDC2-0D3094EE3F21}" dt="2020-11-09T14:59:19.626" v="646" actId="20577"/>
        <pc:sldMkLst>
          <pc:docMk/>
          <pc:sldMk cId="732030871" sldId="263"/>
        </pc:sldMkLst>
        <pc:spChg chg="mod">
          <ac:chgData name="Sahoo, Soumyashree" userId="e65ec808-e8b5-4461-8dc7-64f3fea98b97" providerId="ADAL" clId="{57044166-5963-4EF0-BDC2-0D3094EE3F21}" dt="2020-11-09T14:57:08.996" v="641" actId="1076"/>
          <ac:spMkLst>
            <pc:docMk/>
            <pc:sldMk cId="732030871" sldId="263"/>
            <ac:spMk id="2" creationId="{9A492024-2E1F-4B30-8B34-8E0270EE76F0}"/>
          </ac:spMkLst>
        </pc:spChg>
        <pc:spChg chg="add del mod">
          <ac:chgData name="Sahoo, Soumyashree" userId="e65ec808-e8b5-4461-8dc7-64f3fea98b97" providerId="ADAL" clId="{57044166-5963-4EF0-BDC2-0D3094EE3F21}" dt="2020-11-09T14:56:06.516" v="627" actId="478"/>
          <ac:spMkLst>
            <pc:docMk/>
            <pc:sldMk cId="732030871" sldId="263"/>
            <ac:spMk id="7" creationId="{5BB60480-4002-471F-9459-ED11EEF6D0E3}"/>
          </ac:spMkLst>
        </pc:spChg>
        <pc:spChg chg="add mod">
          <ac:chgData name="Sahoo, Soumyashree" userId="e65ec808-e8b5-4461-8dc7-64f3fea98b97" providerId="ADAL" clId="{57044166-5963-4EF0-BDC2-0D3094EE3F21}" dt="2020-11-09T14:58:01.597" v="645" actId="1076"/>
          <ac:spMkLst>
            <pc:docMk/>
            <pc:sldMk cId="732030871" sldId="263"/>
            <ac:spMk id="8" creationId="{99F3C1EC-69F8-47FF-B5EE-D8F4EB0A18DF}"/>
          </ac:spMkLst>
        </pc:spChg>
        <pc:spChg chg="add del">
          <ac:chgData name="Sahoo, Soumyashree" userId="e65ec808-e8b5-4461-8dc7-64f3fea98b97" providerId="ADAL" clId="{57044166-5963-4EF0-BDC2-0D3094EE3F21}" dt="2020-11-09T14:56:58.014" v="638" actId="26606"/>
          <ac:spMkLst>
            <pc:docMk/>
            <pc:sldMk cId="732030871" sldId="263"/>
            <ac:spMk id="71" creationId="{70155189-D96C-4527-B0EC-654B946BE615}"/>
          </ac:spMkLst>
        </pc:spChg>
        <pc:spChg chg="add del">
          <ac:chgData name="Sahoo, Soumyashree" userId="e65ec808-e8b5-4461-8dc7-64f3fea98b97" providerId="ADAL" clId="{57044166-5963-4EF0-BDC2-0D3094EE3F21}" dt="2020-11-09T14:57:01.898" v="640" actId="26606"/>
          <ac:spMkLst>
            <pc:docMk/>
            <pc:sldMk cId="732030871" sldId="263"/>
            <ac:spMk id="73" creationId="{A5271697-90F1-4A23-8EF2-0179F2EAFACB}"/>
          </ac:spMkLst>
        </pc:spChg>
        <pc:spChg chg="add del">
          <ac:chgData name="Sahoo, Soumyashree" userId="e65ec808-e8b5-4461-8dc7-64f3fea98b97" providerId="ADAL" clId="{57044166-5963-4EF0-BDC2-0D3094EE3F21}" dt="2020-11-09T14:57:01.898" v="640" actId="26606"/>
          <ac:spMkLst>
            <pc:docMk/>
            <pc:sldMk cId="732030871" sldId="263"/>
            <ac:spMk id="97" creationId="{D9F5512A-48E1-4C07-B75E-3CCC517B6804}"/>
          </ac:spMkLst>
        </pc:spChg>
        <pc:spChg chg="add del">
          <ac:chgData name="Sahoo, Soumyashree" userId="e65ec808-e8b5-4461-8dc7-64f3fea98b97" providerId="ADAL" clId="{57044166-5963-4EF0-BDC2-0D3094EE3F21}" dt="2020-11-09T14:57:01.898" v="640" actId="26606"/>
          <ac:spMkLst>
            <pc:docMk/>
            <pc:sldMk cId="732030871" sldId="263"/>
            <ac:spMk id="1028" creationId="{7316481C-0A49-4796-812B-0D64F063B720}"/>
          </ac:spMkLst>
        </pc:spChg>
        <pc:grpChg chg="add del">
          <ac:chgData name="Sahoo, Soumyashree" userId="e65ec808-e8b5-4461-8dc7-64f3fea98b97" providerId="ADAL" clId="{57044166-5963-4EF0-BDC2-0D3094EE3F21}" dt="2020-11-09T14:57:01.898" v="640" actId="26606"/>
          <ac:grpSpMkLst>
            <pc:docMk/>
            <pc:sldMk cId="732030871" sldId="263"/>
            <ac:grpSpMk id="75" creationId="{1F49CE81-B2F4-47B2-9D4A-886DCE0A8404}"/>
          </ac:grpSpMkLst>
        </pc:grpChg>
        <pc:picChg chg="del">
          <ac:chgData name="Sahoo, Soumyashree" userId="e65ec808-e8b5-4461-8dc7-64f3fea98b97" providerId="ADAL" clId="{57044166-5963-4EF0-BDC2-0D3094EE3F21}" dt="2020-11-09T14:55:56.242" v="624" actId="478"/>
          <ac:picMkLst>
            <pc:docMk/>
            <pc:sldMk cId="732030871" sldId="263"/>
            <ac:picMk id="4" creationId="{D146F632-5BFC-426B-97D2-AFC6C59020A6}"/>
          </ac:picMkLst>
        </pc:picChg>
        <pc:picChg chg="del">
          <ac:chgData name="Sahoo, Soumyashree" userId="e65ec808-e8b5-4461-8dc7-64f3fea98b97" providerId="ADAL" clId="{57044166-5963-4EF0-BDC2-0D3094EE3F21}" dt="2020-11-09T14:55:58.533" v="625" actId="478"/>
          <ac:picMkLst>
            <pc:docMk/>
            <pc:sldMk cId="732030871" sldId="263"/>
            <ac:picMk id="5" creationId="{4A649FA1-541B-4474-8A53-ACBCC9CF66AF}"/>
          </ac:picMkLst>
        </pc:picChg>
        <pc:picChg chg="del">
          <ac:chgData name="Sahoo, Soumyashree" userId="e65ec808-e8b5-4461-8dc7-64f3fea98b97" providerId="ADAL" clId="{57044166-5963-4EF0-BDC2-0D3094EE3F21}" dt="2020-11-09T14:56:00.593" v="626" actId="478"/>
          <ac:picMkLst>
            <pc:docMk/>
            <pc:sldMk cId="732030871" sldId="263"/>
            <ac:picMk id="6" creationId="{CB9D31EE-487E-47B1-A66E-766FCA61AE67}"/>
          </ac:picMkLst>
        </pc:picChg>
        <pc:picChg chg="add mod">
          <ac:chgData name="Sahoo, Soumyashree" userId="e65ec808-e8b5-4461-8dc7-64f3fea98b97" providerId="ADAL" clId="{57044166-5963-4EF0-BDC2-0D3094EE3F21}" dt="2020-11-09T14:57:01.898" v="640" actId="26606"/>
          <ac:picMkLst>
            <pc:docMk/>
            <pc:sldMk cId="732030871" sldId="263"/>
            <ac:picMk id="9" creationId="{0F7AF8F2-7855-4955-8D43-7138A1E5A20B}"/>
          </ac:picMkLst>
        </pc:picChg>
        <pc:picChg chg="add mod">
          <ac:chgData name="Sahoo, Soumyashree" userId="e65ec808-e8b5-4461-8dc7-64f3fea98b97" providerId="ADAL" clId="{57044166-5963-4EF0-BDC2-0D3094EE3F21}" dt="2020-11-09T14:57:01.898" v="640" actId="26606"/>
          <ac:picMkLst>
            <pc:docMk/>
            <pc:sldMk cId="732030871" sldId="263"/>
            <ac:picMk id="10" creationId="{4AF5BF83-EAF4-456F-957D-202E86580CA9}"/>
          </ac:picMkLst>
        </pc:picChg>
        <pc:picChg chg="mod ord">
          <ac:chgData name="Sahoo, Soumyashree" userId="e65ec808-e8b5-4461-8dc7-64f3fea98b97" providerId="ADAL" clId="{57044166-5963-4EF0-BDC2-0D3094EE3F21}" dt="2020-11-09T14:57:01.898" v="640" actId="26606"/>
          <ac:picMkLst>
            <pc:docMk/>
            <pc:sldMk cId="732030871" sldId="263"/>
            <ac:picMk id="1026" creationId="{2DAC4449-9549-4D74-93E2-0EB34C185192}"/>
          </ac:picMkLst>
        </pc:picChg>
      </pc:sldChg>
      <pc:sldChg chg="modSp add modNotesTx">
        <pc:chgData name="Sahoo, Soumyashree" userId="e65ec808-e8b5-4461-8dc7-64f3fea98b97" providerId="ADAL" clId="{57044166-5963-4EF0-BDC2-0D3094EE3F21}" dt="2020-12-02T21:29:27.316" v="1594" actId="20577"/>
        <pc:sldMkLst>
          <pc:docMk/>
          <pc:sldMk cId="2861013794" sldId="264"/>
        </pc:sldMkLst>
        <pc:spChg chg="mod">
          <ac:chgData name="Sahoo, Soumyashree" userId="e65ec808-e8b5-4461-8dc7-64f3fea98b97" providerId="ADAL" clId="{57044166-5963-4EF0-BDC2-0D3094EE3F21}" dt="2020-11-09T14:24:38.645" v="424" actId="113"/>
          <ac:spMkLst>
            <pc:docMk/>
            <pc:sldMk cId="2861013794" sldId="264"/>
            <ac:spMk id="2" creationId="{39EB1614-7116-4BD1-970B-E408E56CC0E9}"/>
          </ac:spMkLst>
        </pc:spChg>
        <pc:spChg chg="mod">
          <ac:chgData name="Sahoo, Soumyashree" userId="e65ec808-e8b5-4461-8dc7-64f3fea98b97" providerId="ADAL" clId="{57044166-5963-4EF0-BDC2-0D3094EE3F21}" dt="2020-11-09T14:29:31.333" v="489" actId="20577"/>
          <ac:spMkLst>
            <pc:docMk/>
            <pc:sldMk cId="2861013794" sldId="264"/>
            <ac:spMk id="3" creationId="{38108BBC-245D-4F06-992D-B6A3D5C7EE0D}"/>
          </ac:spMkLst>
        </pc:spChg>
      </pc:sldChg>
      <pc:sldChg chg="addSp delSp modSp add modNotesTx">
        <pc:chgData name="Sahoo, Soumyashree" userId="e65ec808-e8b5-4461-8dc7-64f3fea98b97" providerId="ADAL" clId="{57044166-5963-4EF0-BDC2-0D3094EE3F21}" dt="2020-12-02T21:30:50.952" v="1613" actId="114"/>
        <pc:sldMkLst>
          <pc:docMk/>
          <pc:sldMk cId="366067688" sldId="265"/>
        </pc:sldMkLst>
        <pc:spChg chg="del">
          <ac:chgData name="Sahoo, Soumyashree" userId="e65ec808-e8b5-4461-8dc7-64f3fea98b97" providerId="ADAL" clId="{57044166-5963-4EF0-BDC2-0D3094EE3F21}" dt="2020-11-09T14:40:27.350" v="510" actId="478"/>
          <ac:spMkLst>
            <pc:docMk/>
            <pc:sldMk cId="366067688" sldId="265"/>
            <ac:spMk id="2" creationId="{3586FC5F-E1A5-43CA-81F1-BD4ED2D30D61}"/>
          </ac:spMkLst>
        </pc:spChg>
        <pc:spChg chg="del mod">
          <ac:chgData name="Sahoo, Soumyashree" userId="e65ec808-e8b5-4461-8dc7-64f3fea98b97" providerId="ADAL" clId="{57044166-5963-4EF0-BDC2-0D3094EE3F21}" dt="2020-11-09T14:40:39.774" v="512"/>
          <ac:spMkLst>
            <pc:docMk/>
            <pc:sldMk cId="366067688" sldId="265"/>
            <ac:spMk id="3" creationId="{E6773367-D15B-4846-844C-893A0EE9C0AE}"/>
          </ac:spMkLst>
        </pc:spChg>
        <pc:spChg chg="add mod">
          <ac:chgData name="Sahoo, Soumyashree" userId="e65ec808-e8b5-4461-8dc7-64f3fea98b97" providerId="ADAL" clId="{57044166-5963-4EF0-BDC2-0D3094EE3F21}" dt="2020-11-09T14:53:44.074" v="617" actId="20577"/>
          <ac:spMkLst>
            <pc:docMk/>
            <pc:sldMk cId="366067688" sldId="265"/>
            <ac:spMk id="5" creationId="{4A6C2710-1440-43B5-8A31-CBED3320B507}"/>
          </ac:spMkLst>
        </pc:spChg>
        <pc:picChg chg="add mod">
          <ac:chgData name="Sahoo, Soumyashree" userId="e65ec808-e8b5-4461-8dc7-64f3fea98b97" providerId="ADAL" clId="{57044166-5963-4EF0-BDC2-0D3094EE3F21}" dt="2020-11-09T14:53:50.123" v="619" actId="14100"/>
          <ac:picMkLst>
            <pc:docMk/>
            <pc:sldMk cId="366067688" sldId="265"/>
            <ac:picMk id="4" creationId="{1E33A420-85BB-4C96-A387-512EDCACCD6C}"/>
          </ac:picMkLst>
        </pc:picChg>
      </pc:sldChg>
      <pc:sldChg chg="delSp modSp add modNotesTx">
        <pc:chgData name="Sahoo, Soumyashree" userId="e65ec808-e8b5-4461-8dc7-64f3fea98b97" providerId="ADAL" clId="{57044166-5963-4EF0-BDC2-0D3094EE3F21}" dt="2020-11-09T16:05:18.883" v="892" actId="20577"/>
        <pc:sldMkLst>
          <pc:docMk/>
          <pc:sldMk cId="1611888670" sldId="266"/>
        </pc:sldMkLst>
        <pc:spChg chg="del">
          <ac:chgData name="Sahoo, Soumyashree" userId="e65ec808-e8b5-4461-8dc7-64f3fea98b97" providerId="ADAL" clId="{57044166-5963-4EF0-BDC2-0D3094EE3F21}" dt="2020-11-09T15:00:21.266" v="653" actId="478"/>
          <ac:spMkLst>
            <pc:docMk/>
            <pc:sldMk cId="1611888670" sldId="266"/>
            <ac:spMk id="2" creationId="{282F8BD6-4014-4D10-B5AF-B1A1525EC495}"/>
          </ac:spMkLst>
        </pc:spChg>
        <pc:spChg chg="mod">
          <ac:chgData name="Sahoo, Soumyashree" userId="e65ec808-e8b5-4461-8dc7-64f3fea98b97" providerId="ADAL" clId="{57044166-5963-4EF0-BDC2-0D3094EE3F21}" dt="2020-11-09T15:56:50.578" v="743" actId="20577"/>
          <ac:spMkLst>
            <pc:docMk/>
            <pc:sldMk cId="1611888670" sldId="266"/>
            <ac:spMk id="3" creationId="{34AF6855-57EA-4594-8AC3-F47CBEAF2B0D}"/>
          </ac:spMkLst>
        </pc:spChg>
        <pc:spChg chg="del">
          <ac:chgData name="Sahoo, Soumyashree" userId="e65ec808-e8b5-4461-8dc7-64f3fea98b97" providerId="ADAL" clId="{57044166-5963-4EF0-BDC2-0D3094EE3F21}" dt="2020-11-09T14:59:35.435" v="648"/>
          <ac:spMkLst>
            <pc:docMk/>
            <pc:sldMk cId="1611888670" sldId="266"/>
            <ac:spMk id="4" creationId="{659C7AF4-F39A-4FB0-9298-2C94396BF259}"/>
          </ac:spMkLst>
        </pc:spChg>
      </pc:sldChg>
      <pc:sldChg chg="addSp delSp modSp add modNotesTx">
        <pc:chgData name="Sahoo, Soumyashree" userId="e65ec808-e8b5-4461-8dc7-64f3fea98b97" providerId="ADAL" clId="{57044166-5963-4EF0-BDC2-0D3094EE3F21}" dt="2020-12-02T21:40:13.968" v="1616" actId="113"/>
        <pc:sldMkLst>
          <pc:docMk/>
          <pc:sldMk cId="678636310" sldId="267"/>
        </pc:sldMkLst>
        <pc:spChg chg="del">
          <ac:chgData name="Sahoo, Soumyashree" userId="e65ec808-e8b5-4461-8dc7-64f3fea98b97" providerId="ADAL" clId="{57044166-5963-4EF0-BDC2-0D3094EE3F21}" dt="2020-11-09T16:08:51.741" v="1029" actId="478"/>
          <ac:spMkLst>
            <pc:docMk/>
            <pc:sldMk cId="678636310" sldId="267"/>
            <ac:spMk id="2" creationId="{027426D1-95A0-4849-89DE-9810EEFFF4E6}"/>
          </ac:spMkLst>
        </pc:spChg>
        <pc:spChg chg="del">
          <ac:chgData name="Sahoo, Soumyashree" userId="e65ec808-e8b5-4461-8dc7-64f3fea98b97" providerId="ADAL" clId="{57044166-5963-4EF0-BDC2-0D3094EE3F21}" dt="2020-11-09T16:08:47.478" v="1028"/>
          <ac:spMkLst>
            <pc:docMk/>
            <pc:sldMk cId="678636310" sldId="267"/>
            <ac:spMk id="3" creationId="{125DEC93-439E-4DB5-BF8E-3ECE02640B64}"/>
          </ac:spMkLst>
        </pc:spChg>
        <pc:spChg chg="add mod">
          <ac:chgData name="Sahoo, Soumyashree" userId="e65ec808-e8b5-4461-8dc7-64f3fea98b97" providerId="ADAL" clId="{57044166-5963-4EF0-BDC2-0D3094EE3F21}" dt="2020-11-09T16:11:03.739" v="1042" actId="20577"/>
          <ac:spMkLst>
            <pc:docMk/>
            <pc:sldMk cId="678636310" sldId="267"/>
            <ac:spMk id="5" creationId="{55D7B35B-4D8D-4625-A761-BB430CB89C33}"/>
          </ac:spMkLst>
        </pc:spChg>
        <pc:picChg chg="add mod">
          <ac:chgData name="Sahoo, Soumyashree" userId="e65ec808-e8b5-4461-8dc7-64f3fea98b97" providerId="ADAL" clId="{57044166-5963-4EF0-BDC2-0D3094EE3F21}" dt="2020-11-09T16:09:09.251" v="1033" actId="14100"/>
          <ac:picMkLst>
            <pc:docMk/>
            <pc:sldMk cId="678636310" sldId="267"/>
            <ac:picMk id="4" creationId="{CDDD56B9-8BEC-4EF6-9EFA-8F44F9CF5BA1}"/>
          </ac:picMkLst>
        </pc:picChg>
      </pc:sldChg>
      <pc:sldChg chg="addSp delSp modSp add mod setBg modNotesTx">
        <pc:chgData name="Sahoo, Soumyashree" userId="e65ec808-e8b5-4461-8dc7-64f3fea98b97" providerId="ADAL" clId="{57044166-5963-4EF0-BDC2-0D3094EE3F21}" dt="2020-11-09T16:08:04.625" v="1025" actId="20577"/>
        <pc:sldMkLst>
          <pc:docMk/>
          <pc:sldMk cId="4176511322" sldId="268"/>
        </pc:sldMkLst>
        <pc:spChg chg="mod">
          <ac:chgData name="Sahoo, Soumyashree" userId="e65ec808-e8b5-4461-8dc7-64f3fea98b97" providerId="ADAL" clId="{57044166-5963-4EF0-BDC2-0D3094EE3F21}" dt="2020-11-09T16:07:07.395" v="910" actId="1076"/>
          <ac:spMkLst>
            <pc:docMk/>
            <pc:sldMk cId="4176511322" sldId="268"/>
            <ac:spMk id="2" creationId="{0713BA10-B470-4B78-A557-1A56DF9DFCA6}"/>
          </ac:spMkLst>
        </pc:spChg>
        <pc:spChg chg="del">
          <ac:chgData name="Sahoo, Soumyashree" userId="e65ec808-e8b5-4461-8dc7-64f3fea98b97" providerId="ADAL" clId="{57044166-5963-4EF0-BDC2-0D3094EE3F21}" dt="2020-11-09T16:05:44.476" v="893"/>
          <ac:spMkLst>
            <pc:docMk/>
            <pc:sldMk cId="4176511322" sldId="268"/>
            <ac:spMk id="3" creationId="{C73723AC-2676-4AD5-B960-E62116E3FE84}"/>
          </ac:spMkLst>
        </pc:spChg>
        <pc:spChg chg="add del">
          <ac:chgData name="Sahoo, Soumyashree" userId="e65ec808-e8b5-4461-8dc7-64f3fea98b97" providerId="ADAL" clId="{57044166-5963-4EF0-BDC2-0D3094EE3F21}" dt="2020-11-09T16:06:12.894" v="896" actId="26606"/>
          <ac:spMkLst>
            <pc:docMk/>
            <pc:sldMk cId="4176511322" sldId="268"/>
            <ac:spMk id="10" creationId="{F29C2C85-1492-463C-B805-3FD3FCE93360}"/>
          </ac:spMkLst>
        </pc:spChg>
        <pc:spChg chg="add del">
          <ac:chgData name="Sahoo, Soumyashree" userId="e65ec808-e8b5-4461-8dc7-64f3fea98b97" providerId="ADAL" clId="{57044166-5963-4EF0-BDC2-0D3094EE3F21}" dt="2020-11-09T16:06:12.894" v="896" actId="26606"/>
          <ac:spMkLst>
            <pc:docMk/>
            <pc:sldMk cId="4176511322" sldId="268"/>
            <ac:spMk id="16" creationId="{8ED94938-268E-4C0A-A08A-B3980C78BAEB}"/>
          </ac:spMkLst>
        </pc:spChg>
        <pc:grpChg chg="add del">
          <ac:chgData name="Sahoo, Soumyashree" userId="e65ec808-e8b5-4461-8dc7-64f3fea98b97" providerId="ADAL" clId="{57044166-5963-4EF0-BDC2-0D3094EE3F21}" dt="2020-11-09T16:06:12.894" v="896" actId="26606"/>
          <ac:grpSpMkLst>
            <pc:docMk/>
            <pc:sldMk cId="4176511322" sldId="268"/>
            <ac:grpSpMk id="12" creationId="{B83D307E-DF68-43F8-97CE-0AAE950A7129}"/>
          </ac:grpSpMkLst>
        </pc:grpChg>
        <pc:picChg chg="add mod">
          <ac:chgData name="Sahoo, Soumyashree" userId="e65ec808-e8b5-4461-8dc7-64f3fea98b97" providerId="ADAL" clId="{57044166-5963-4EF0-BDC2-0D3094EE3F21}" dt="2020-11-09T16:06:24.179" v="901" actId="14100"/>
          <ac:picMkLst>
            <pc:docMk/>
            <pc:sldMk cId="4176511322" sldId="268"/>
            <ac:picMk id="4" creationId="{2F760AF9-759E-42EF-B259-E709F68CD22E}"/>
          </ac:picMkLst>
        </pc:picChg>
        <pc:picChg chg="add mod">
          <ac:chgData name="Sahoo, Soumyashree" userId="e65ec808-e8b5-4461-8dc7-64f3fea98b97" providerId="ADAL" clId="{57044166-5963-4EF0-BDC2-0D3094EE3F21}" dt="2020-11-09T16:06:34.595" v="903" actId="14100"/>
          <ac:picMkLst>
            <pc:docMk/>
            <pc:sldMk cId="4176511322" sldId="268"/>
            <ac:picMk id="5" creationId="{DCEADDEE-8795-477F-A0B0-615B51A5544E}"/>
          </ac:picMkLst>
        </pc:picChg>
      </pc:sldChg>
      <pc:sldChg chg="addSp delSp modSp add modNotesTx">
        <pc:chgData name="Sahoo, Soumyashree" userId="e65ec808-e8b5-4461-8dc7-64f3fea98b97" providerId="ADAL" clId="{57044166-5963-4EF0-BDC2-0D3094EE3F21}" dt="2020-11-09T16:10:55.503" v="1039" actId="1076"/>
        <pc:sldMkLst>
          <pc:docMk/>
          <pc:sldMk cId="2696873986" sldId="269"/>
        </pc:sldMkLst>
        <pc:spChg chg="del">
          <ac:chgData name="Sahoo, Soumyashree" userId="e65ec808-e8b5-4461-8dc7-64f3fea98b97" providerId="ADAL" clId="{57044166-5963-4EF0-BDC2-0D3094EE3F21}" dt="2020-11-09T15:58:05.005" v="752" actId="478"/>
          <ac:spMkLst>
            <pc:docMk/>
            <pc:sldMk cId="2696873986" sldId="269"/>
            <ac:spMk id="2" creationId="{CFE813A7-8151-4E85-B8BD-2E212B379B4A}"/>
          </ac:spMkLst>
        </pc:spChg>
        <pc:spChg chg="del mod">
          <ac:chgData name="Sahoo, Soumyashree" userId="e65ec808-e8b5-4461-8dc7-64f3fea98b97" providerId="ADAL" clId="{57044166-5963-4EF0-BDC2-0D3094EE3F21}" dt="2020-11-09T15:58:13.541" v="754"/>
          <ac:spMkLst>
            <pc:docMk/>
            <pc:sldMk cId="2696873986" sldId="269"/>
            <ac:spMk id="3" creationId="{C1E14411-5C3D-4AD4-8242-B2E2C6E95AE8}"/>
          </ac:spMkLst>
        </pc:spChg>
        <pc:spChg chg="add mod">
          <ac:chgData name="Sahoo, Soumyashree" userId="e65ec808-e8b5-4461-8dc7-64f3fea98b97" providerId="ADAL" clId="{57044166-5963-4EF0-BDC2-0D3094EE3F21}" dt="2020-11-09T16:10:55.503" v="1039" actId="1076"/>
          <ac:spMkLst>
            <pc:docMk/>
            <pc:sldMk cId="2696873986" sldId="269"/>
            <ac:spMk id="5" creationId="{8CC32CD2-F327-4774-9334-EC49D5E7F5B9}"/>
          </ac:spMkLst>
        </pc:spChg>
        <pc:picChg chg="add mod">
          <ac:chgData name="Sahoo, Soumyashree" userId="e65ec808-e8b5-4461-8dc7-64f3fea98b97" providerId="ADAL" clId="{57044166-5963-4EF0-BDC2-0D3094EE3F21}" dt="2020-11-09T15:58:13.541" v="754"/>
          <ac:picMkLst>
            <pc:docMk/>
            <pc:sldMk cId="2696873986" sldId="269"/>
            <ac:picMk id="4" creationId="{94C3EF38-DED3-4913-A88D-6FF37E46DCE8}"/>
          </ac:picMkLst>
        </pc:picChg>
      </pc:sldChg>
      <pc:sldChg chg="addSp delSp modSp add modNotesTx">
        <pc:chgData name="Sahoo, Soumyashree" userId="e65ec808-e8b5-4461-8dc7-64f3fea98b97" providerId="ADAL" clId="{57044166-5963-4EF0-BDC2-0D3094EE3F21}" dt="2020-11-11T15:56:05.579" v="1056" actId="20577"/>
        <pc:sldMkLst>
          <pc:docMk/>
          <pc:sldMk cId="3507538062" sldId="270"/>
        </pc:sldMkLst>
        <pc:spChg chg="del">
          <ac:chgData name="Sahoo, Soumyashree" userId="e65ec808-e8b5-4461-8dc7-64f3fea98b97" providerId="ADAL" clId="{57044166-5963-4EF0-BDC2-0D3094EE3F21}" dt="2020-11-09T15:55:07.245" v="728" actId="478"/>
          <ac:spMkLst>
            <pc:docMk/>
            <pc:sldMk cId="3507538062" sldId="270"/>
            <ac:spMk id="2" creationId="{20817FEE-3610-40B6-9A81-A8B928B6A4D8}"/>
          </ac:spMkLst>
        </pc:spChg>
        <pc:spChg chg="del mod">
          <ac:chgData name="Sahoo, Soumyashree" userId="e65ec808-e8b5-4461-8dc7-64f3fea98b97" providerId="ADAL" clId="{57044166-5963-4EF0-BDC2-0D3094EE3F21}" dt="2020-11-09T15:55:17.846" v="730"/>
          <ac:spMkLst>
            <pc:docMk/>
            <pc:sldMk cId="3507538062" sldId="270"/>
            <ac:spMk id="3" creationId="{3D74F06E-65D8-41D7-B7D1-138D4A9519E1}"/>
          </ac:spMkLst>
        </pc:spChg>
        <pc:spChg chg="add mod">
          <ac:chgData name="Sahoo, Soumyashree" userId="e65ec808-e8b5-4461-8dc7-64f3fea98b97" providerId="ADAL" clId="{57044166-5963-4EF0-BDC2-0D3094EE3F21}" dt="2020-11-09T15:59:30.469" v="774" actId="113"/>
          <ac:spMkLst>
            <pc:docMk/>
            <pc:sldMk cId="3507538062" sldId="270"/>
            <ac:spMk id="5" creationId="{EF32321E-CCC0-49FA-9DFF-14563AB491AD}"/>
          </ac:spMkLst>
        </pc:spChg>
        <pc:picChg chg="add mod">
          <ac:chgData name="Sahoo, Soumyashree" userId="e65ec808-e8b5-4461-8dc7-64f3fea98b97" providerId="ADAL" clId="{57044166-5963-4EF0-BDC2-0D3094EE3F21}" dt="2020-11-09T15:55:17.846" v="730"/>
          <ac:picMkLst>
            <pc:docMk/>
            <pc:sldMk cId="3507538062" sldId="270"/>
            <ac:picMk id="4" creationId="{1A24000E-4BA8-4C4C-8E77-30A46F50A7DD}"/>
          </ac:picMkLst>
        </pc:picChg>
      </pc:sldChg>
      <pc:sldChg chg="addSp delSp modSp add modNotesTx">
        <pc:chgData name="Sahoo, Soumyashree" userId="e65ec808-e8b5-4461-8dc7-64f3fea98b97" providerId="ADAL" clId="{57044166-5963-4EF0-BDC2-0D3094EE3F21}" dt="2020-11-11T16:00:26.076" v="1077" actId="20577"/>
        <pc:sldMkLst>
          <pc:docMk/>
          <pc:sldMk cId="1321651291" sldId="271"/>
        </pc:sldMkLst>
        <pc:spChg chg="mod">
          <ac:chgData name="Sahoo, Soumyashree" userId="e65ec808-e8b5-4461-8dc7-64f3fea98b97" providerId="ADAL" clId="{57044166-5963-4EF0-BDC2-0D3094EE3F21}" dt="2020-11-11T15:59:28.878" v="1070" actId="1076"/>
          <ac:spMkLst>
            <pc:docMk/>
            <pc:sldMk cId="1321651291" sldId="271"/>
            <ac:spMk id="2" creationId="{CD388A64-7048-4EAF-AEE7-A4A44F561A09}"/>
          </ac:spMkLst>
        </pc:spChg>
        <pc:spChg chg="del">
          <ac:chgData name="Sahoo, Soumyashree" userId="e65ec808-e8b5-4461-8dc7-64f3fea98b97" providerId="ADAL" clId="{57044166-5963-4EF0-BDC2-0D3094EE3F21}" dt="2020-11-11T15:58:33.132" v="1057"/>
          <ac:spMkLst>
            <pc:docMk/>
            <pc:sldMk cId="1321651291" sldId="271"/>
            <ac:spMk id="3" creationId="{F0C4BAC4-3372-458E-97AC-6DFB58AFC965}"/>
          </ac:spMkLst>
        </pc:spChg>
        <pc:picChg chg="add mod">
          <ac:chgData name="Sahoo, Soumyashree" userId="e65ec808-e8b5-4461-8dc7-64f3fea98b97" providerId="ADAL" clId="{57044166-5963-4EF0-BDC2-0D3094EE3F21}" dt="2020-11-11T15:58:52.237" v="1065" actId="1076"/>
          <ac:picMkLst>
            <pc:docMk/>
            <pc:sldMk cId="1321651291" sldId="271"/>
            <ac:picMk id="4" creationId="{E968E436-29B4-4A2F-AFDB-D0A38F5562A0}"/>
          </ac:picMkLst>
        </pc:picChg>
        <pc:picChg chg="add mod">
          <ac:chgData name="Sahoo, Soumyashree" userId="e65ec808-e8b5-4461-8dc7-64f3fea98b97" providerId="ADAL" clId="{57044166-5963-4EF0-BDC2-0D3094EE3F21}" dt="2020-11-11T15:58:49.148" v="1064" actId="14100"/>
          <ac:picMkLst>
            <pc:docMk/>
            <pc:sldMk cId="1321651291" sldId="271"/>
            <ac:picMk id="5" creationId="{96D165CB-9700-48B8-8CBB-10728DA58DBA}"/>
          </ac:picMkLst>
        </pc:picChg>
      </pc:sldChg>
      <pc:sldChg chg="addSp delSp modSp add modNotesTx">
        <pc:chgData name="Sahoo, Soumyashree" userId="e65ec808-e8b5-4461-8dc7-64f3fea98b97" providerId="ADAL" clId="{57044166-5963-4EF0-BDC2-0D3094EE3F21}" dt="2020-11-11T16:01:54.546" v="1084" actId="20577"/>
        <pc:sldMkLst>
          <pc:docMk/>
          <pc:sldMk cId="2212691211" sldId="272"/>
        </pc:sldMkLst>
        <pc:spChg chg="del">
          <ac:chgData name="Sahoo, Soumyashree" userId="e65ec808-e8b5-4461-8dc7-64f3fea98b97" providerId="ADAL" clId="{57044166-5963-4EF0-BDC2-0D3094EE3F21}" dt="2020-11-11T16:01:11.962" v="1082" actId="478"/>
          <ac:spMkLst>
            <pc:docMk/>
            <pc:sldMk cId="2212691211" sldId="272"/>
            <ac:spMk id="2" creationId="{3DBED977-6F9C-46F2-A276-E459917FC466}"/>
          </ac:spMkLst>
        </pc:spChg>
        <pc:spChg chg="del">
          <ac:chgData name="Sahoo, Soumyashree" userId="e65ec808-e8b5-4461-8dc7-64f3fea98b97" providerId="ADAL" clId="{57044166-5963-4EF0-BDC2-0D3094EE3F21}" dt="2020-11-11T16:01:03.355" v="1078"/>
          <ac:spMkLst>
            <pc:docMk/>
            <pc:sldMk cId="2212691211" sldId="272"/>
            <ac:spMk id="3" creationId="{89221DC0-CFE3-44FD-BDEB-2853BD9C4C02}"/>
          </ac:spMkLst>
        </pc:spChg>
        <pc:picChg chg="add mod">
          <ac:chgData name="Sahoo, Soumyashree" userId="e65ec808-e8b5-4461-8dc7-64f3fea98b97" providerId="ADAL" clId="{57044166-5963-4EF0-BDC2-0D3094EE3F21}" dt="2020-11-11T16:01:14.629" v="1083" actId="1076"/>
          <ac:picMkLst>
            <pc:docMk/>
            <pc:sldMk cId="2212691211" sldId="272"/>
            <ac:picMk id="4" creationId="{B8A4B008-A5E2-4215-9336-AA0078014735}"/>
          </ac:picMkLst>
        </pc:picChg>
      </pc:sldChg>
      <pc:sldChg chg="addSp delSp modSp add">
        <pc:chgData name="Sahoo, Soumyashree" userId="e65ec808-e8b5-4461-8dc7-64f3fea98b97" providerId="ADAL" clId="{57044166-5963-4EF0-BDC2-0D3094EE3F21}" dt="2020-11-11T16:02:49.276" v="1091" actId="14100"/>
        <pc:sldMkLst>
          <pc:docMk/>
          <pc:sldMk cId="3884468871" sldId="273"/>
        </pc:sldMkLst>
        <pc:spChg chg="del">
          <ac:chgData name="Sahoo, Soumyashree" userId="e65ec808-e8b5-4461-8dc7-64f3fea98b97" providerId="ADAL" clId="{57044166-5963-4EF0-BDC2-0D3094EE3F21}" dt="2020-11-11T16:02:13.871" v="1085" actId="478"/>
          <ac:spMkLst>
            <pc:docMk/>
            <pc:sldMk cId="3884468871" sldId="273"/>
            <ac:spMk id="2" creationId="{3043EE2D-9A5F-4049-B04A-101F01486294}"/>
          </ac:spMkLst>
        </pc:spChg>
        <pc:spChg chg="del mod">
          <ac:chgData name="Sahoo, Soumyashree" userId="e65ec808-e8b5-4461-8dc7-64f3fea98b97" providerId="ADAL" clId="{57044166-5963-4EF0-BDC2-0D3094EE3F21}" dt="2020-11-11T16:02:40.481" v="1087"/>
          <ac:spMkLst>
            <pc:docMk/>
            <pc:sldMk cId="3884468871" sldId="273"/>
            <ac:spMk id="3" creationId="{0FBDBDDB-D1C8-492E-AB32-BA3348961C1E}"/>
          </ac:spMkLst>
        </pc:spChg>
        <pc:picChg chg="add mod">
          <ac:chgData name="Sahoo, Soumyashree" userId="e65ec808-e8b5-4461-8dc7-64f3fea98b97" providerId="ADAL" clId="{57044166-5963-4EF0-BDC2-0D3094EE3F21}" dt="2020-11-11T16:02:49.276" v="1091" actId="14100"/>
          <ac:picMkLst>
            <pc:docMk/>
            <pc:sldMk cId="3884468871" sldId="273"/>
            <ac:picMk id="4" creationId="{C02F2F33-6945-4CE5-8E0A-CA90E91EAB27}"/>
          </ac:picMkLst>
        </pc:picChg>
      </pc:sldChg>
      <pc:sldChg chg="modSp add modNotesTx">
        <pc:chgData name="Sahoo, Soumyashree" userId="e65ec808-e8b5-4461-8dc7-64f3fea98b97" providerId="ADAL" clId="{57044166-5963-4EF0-BDC2-0D3094EE3F21}" dt="2020-12-02T21:43:02.228" v="1621" actId="20577"/>
        <pc:sldMkLst>
          <pc:docMk/>
          <pc:sldMk cId="4004632700" sldId="274"/>
        </pc:sldMkLst>
        <pc:spChg chg="mod">
          <ac:chgData name="Sahoo, Soumyashree" userId="e65ec808-e8b5-4461-8dc7-64f3fea98b97" providerId="ADAL" clId="{57044166-5963-4EF0-BDC2-0D3094EE3F21}" dt="2020-11-11T16:03:42.481" v="1103" actId="255"/>
          <ac:spMkLst>
            <pc:docMk/>
            <pc:sldMk cId="4004632700" sldId="274"/>
            <ac:spMk id="2" creationId="{1E0F6166-67E0-42DD-B03D-5FEDD9B79CF4}"/>
          </ac:spMkLst>
        </pc:spChg>
        <pc:spChg chg="mod">
          <ac:chgData name="Sahoo, Soumyashree" userId="e65ec808-e8b5-4461-8dc7-64f3fea98b97" providerId="ADAL" clId="{57044166-5963-4EF0-BDC2-0D3094EE3F21}" dt="2020-11-11T16:04:47.439" v="1114" actId="123"/>
          <ac:spMkLst>
            <pc:docMk/>
            <pc:sldMk cId="4004632700" sldId="274"/>
            <ac:spMk id="3" creationId="{EBA17252-23AD-4E36-BE1E-A4B648933CB3}"/>
          </ac:spMkLst>
        </pc:spChg>
      </pc:sldChg>
    </pc:docChg>
  </pc:docChgLst>
  <pc:docChgLst>
    <pc:chgData name="Soumyashree" userId="e65ec808-e8b5-4461-8dc7-64f3fea98b97" providerId="ADAL" clId="{628A34F4-A10D-435F-8003-39BD2BB20794}"/>
    <pc:docChg chg="undo custSel addSld delSld modSld">
      <pc:chgData name="Soumyashree" userId="e65ec808-e8b5-4461-8dc7-64f3fea98b97" providerId="ADAL" clId="{628A34F4-A10D-435F-8003-39BD2BB20794}" dt="2021-03-05T02:28:09.639" v="701" actId="113"/>
      <pc:docMkLst>
        <pc:docMk/>
      </pc:docMkLst>
      <pc:sldChg chg="modNotesTx">
        <pc:chgData name="Soumyashree" userId="e65ec808-e8b5-4461-8dc7-64f3fea98b97" providerId="ADAL" clId="{628A34F4-A10D-435F-8003-39BD2BB20794}" dt="2021-03-05T01:46:44.947" v="272" actId="113"/>
        <pc:sldMkLst>
          <pc:docMk/>
          <pc:sldMk cId="1010774651" sldId="258"/>
        </pc:sldMkLst>
      </pc:sldChg>
      <pc:sldChg chg="modNotesTx">
        <pc:chgData name="Soumyashree" userId="e65ec808-e8b5-4461-8dc7-64f3fea98b97" providerId="ADAL" clId="{628A34F4-A10D-435F-8003-39BD2BB20794}" dt="2021-03-05T02:01:31.787" v="568" actId="113"/>
        <pc:sldMkLst>
          <pc:docMk/>
          <pc:sldMk cId="1112275346" sldId="259"/>
        </pc:sldMkLst>
      </pc:sldChg>
      <pc:sldChg chg="modNotesTx">
        <pc:chgData name="Soumyashree" userId="e65ec808-e8b5-4461-8dc7-64f3fea98b97" providerId="ADAL" clId="{628A34F4-A10D-435F-8003-39BD2BB20794}" dt="2021-03-05T01:50:03.773" v="409" actId="20577"/>
        <pc:sldMkLst>
          <pc:docMk/>
          <pc:sldMk cId="2666796264" sldId="261"/>
        </pc:sldMkLst>
      </pc:sldChg>
      <pc:sldChg chg="modNotesTx">
        <pc:chgData name="Soumyashree" userId="e65ec808-e8b5-4461-8dc7-64f3fea98b97" providerId="ADAL" clId="{628A34F4-A10D-435F-8003-39BD2BB20794}" dt="2021-03-05T01:56:17.293" v="558" actId="20577"/>
        <pc:sldMkLst>
          <pc:docMk/>
          <pc:sldMk cId="2081769565" sldId="262"/>
        </pc:sldMkLst>
      </pc:sldChg>
      <pc:sldChg chg="del">
        <pc:chgData name="Soumyashree" userId="e65ec808-e8b5-4461-8dc7-64f3fea98b97" providerId="ADAL" clId="{628A34F4-A10D-435F-8003-39BD2BB20794}" dt="2021-03-02T22:52:45.420" v="244" actId="47"/>
        <pc:sldMkLst>
          <pc:docMk/>
          <pc:sldMk cId="2049522868" sldId="264"/>
        </pc:sldMkLst>
      </pc:sldChg>
      <pc:sldChg chg="addSp delSp modSp new del mod">
        <pc:chgData name="Soumyashree" userId="e65ec808-e8b5-4461-8dc7-64f3fea98b97" providerId="ADAL" clId="{628A34F4-A10D-435F-8003-39BD2BB20794}" dt="2021-03-02T14:27:00.512" v="3" actId="47"/>
        <pc:sldMkLst>
          <pc:docMk/>
          <pc:sldMk cId="621854557" sldId="267"/>
        </pc:sldMkLst>
        <pc:spChg chg="del">
          <ac:chgData name="Soumyashree" userId="e65ec808-e8b5-4461-8dc7-64f3fea98b97" providerId="ADAL" clId="{628A34F4-A10D-435F-8003-39BD2BB20794}" dt="2021-03-02T14:26:38.131" v="1" actId="22"/>
          <ac:spMkLst>
            <pc:docMk/>
            <pc:sldMk cId="621854557" sldId="267"/>
            <ac:spMk id="3" creationId="{BD7D8162-A01B-48F0-979A-4D1BFF80DCD2}"/>
          </ac:spMkLst>
        </pc:spChg>
        <pc:spChg chg="add mod">
          <ac:chgData name="Soumyashree" userId="e65ec808-e8b5-4461-8dc7-64f3fea98b97" providerId="ADAL" clId="{628A34F4-A10D-435F-8003-39BD2BB20794}" dt="2021-03-02T14:26:55.280" v="2" actId="478"/>
          <ac:spMkLst>
            <pc:docMk/>
            <pc:sldMk cId="621854557" sldId="267"/>
            <ac:spMk id="7" creationId="{26D9BC93-1F4A-4507-935A-86531C511555}"/>
          </ac:spMkLst>
        </pc:spChg>
        <pc:picChg chg="add del mod ord">
          <ac:chgData name="Soumyashree" userId="e65ec808-e8b5-4461-8dc7-64f3fea98b97" providerId="ADAL" clId="{628A34F4-A10D-435F-8003-39BD2BB20794}" dt="2021-03-02T14:26:55.280" v="2" actId="478"/>
          <ac:picMkLst>
            <pc:docMk/>
            <pc:sldMk cId="621854557" sldId="267"/>
            <ac:picMk id="5" creationId="{C8C58735-B3D2-439A-9270-80073EDA6A18}"/>
          </ac:picMkLst>
        </pc:picChg>
      </pc:sldChg>
      <pc:sldChg chg="modNotesTx">
        <pc:chgData name="Soumyashree" userId="e65ec808-e8b5-4461-8dc7-64f3fea98b97" providerId="ADAL" clId="{628A34F4-A10D-435F-8003-39BD2BB20794}" dt="2021-03-05T02:28:09.639" v="701" actId="113"/>
        <pc:sldMkLst>
          <pc:docMk/>
          <pc:sldMk cId="4151759533" sldId="268"/>
        </pc:sldMkLst>
      </pc:sldChg>
      <pc:sldChg chg="modNotesTx">
        <pc:chgData name="Soumyashree" userId="e65ec808-e8b5-4461-8dc7-64f3fea98b97" providerId="ADAL" clId="{628A34F4-A10D-435F-8003-39BD2BB20794}" dt="2021-03-05T02:05:27.689" v="593" actId="113"/>
        <pc:sldMkLst>
          <pc:docMk/>
          <pc:sldMk cId="575734528" sldId="269"/>
        </pc:sldMkLst>
      </pc:sldChg>
      <pc:sldChg chg="modSp mod modNotesTx">
        <pc:chgData name="Soumyashree" userId="e65ec808-e8b5-4461-8dc7-64f3fea98b97" providerId="ADAL" clId="{628A34F4-A10D-435F-8003-39BD2BB20794}" dt="2021-03-05T01:39:23.094" v="254" actId="113"/>
        <pc:sldMkLst>
          <pc:docMk/>
          <pc:sldMk cId="3996119208" sldId="271"/>
        </pc:sldMkLst>
        <pc:picChg chg="mod">
          <ac:chgData name="Soumyashree" userId="e65ec808-e8b5-4461-8dc7-64f3fea98b97" providerId="ADAL" clId="{628A34F4-A10D-435F-8003-39BD2BB20794}" dt="2021-03-05T01:37:28.235" v="248" actId="1076"/>
          <ac:picMkLst>
            <pc:docMk/>
            <pc:sldMk cId="3996119208" sldId="271"/>
            <ac:picMk id="5" creationId="{E0E587C7-B59D-41F0-BB39-76E95F6932BF}"/>
          </ac:picMkLst>
        </pc:picChg>
      </pc:sldChg>
    </pc:docChg>
  </pc:docChgLst>
  <pc:docChgLst>
    <pc:chgData name="Sahoo, Soumyashree" userId="e65ec808-e8b5-4461-8dc7-64f3fea98b97" providerId="ADAL" clId="{2CC34D19-7C87-4B5B-8C31-7653D692AD6B}"/>
    <pc:docChg chg="undo custSel addSld modSld">
      <pc:chgData name="Sahoo, Soumyashree" userId="e65ec808-e8b5-4461-8dc7-64f3fea98b97" providerId="ADAL" clId="{2CC34D19-7C87-4B5B-8C31-7653D692AD6B}" dt="2020-10-21T21:26:09.676" v="1941" actId="20577"/>
      <pc:docMkLst>
        <pc:docMk/>
      </pc:docMkLst>
      <pc:sldChg chg="modSp">
        <pc:chgData name="Sahoo, Soumyashree" userId="e65ec808-e8b5-4461-8dc7-64f3fea98b97" providerId="ADAL" clId="{2CC34D19-7C87-4B5B-8C31-7653D692AD6B}" dt="2020-10-14T14:30:51.800" v="1297" actId="27636"/>
        <pc:sldMkLst>
          <pc:docMk/>
          <pc:sldMk cId="2365799486" sldId="256"/>
        </pc:sldMkLst>
        <pc:spChg chg="mod">
          <ac:chgData name="Sahoo, Soumyashree" userId="e65ec808-e8b5-4461-8dc7-64f3fea98b97" providerId="ADAL" clId="{2CC34D19-7C87-4B5B-8C31-7653D692AD6B}" dt="2020-10-14T14:30:51.800" v="1297" actId="27636"/>
          <ac:spMkLst>
            <pc:docMk/>
            <pc:sldMk cId="2365799486" sldId="256"/>
            <ac:spMk id="2" creationId="{89FE3095-31F0-4E40-A10C-E9D9D77A3349}"/>
          </ac:spMkLst>
        </pc:spChg>
        <pc:spChg chg="mod">
          <ac:chgData name="Sahoo, Soumyashree" userId="e65ec808-e8b5-4461-8dc7-64f3fea98b97" providerId="ADAL" clId="{2CC34D19-7C87-4B5B-8C31-7653D692AD6B}" dt="2020-10-06T14:22:59.465" v="314" actId="20577"/>
          <ac:spMkLst>
            <pc:docMk/>
            <pc:sldMk cId="2365799486" sldId="256"/>
            <ac:spMk id="3" creationId="{D5F4B192-B452-49AA-9B46-42538DA26FC5}"/>
          </ac:spMkLst>
        </pc:spChg>
      </pc:sldChg>
      <pc:sldChg chg="modSp add">
        <pc:chgData name="Sahoo, Soumyashree" userId="e65ec808-e8b5-4461-8dc7-64f3fea98b97" providerId="ADAL" clId="{2CC34D19-7C87-4B5B-8C31-7653D692AD6B}" dt="2020-10-06T14:03:38.872" v="32" actId="14100"/>
        <pc:sldMkLst>
          <pc:docMk/>
          <pc:sldMk cId="105586382" sldId="257"/>
        </pc:sldMkLst>
        <pc:spChg chg="mod">
          <ac:chgData name="Sahoo, Soumyashree" userId="e65ec808-e8b5-4461-8dc7-64f3fea98b97" providerId="ADAL" clId="{2CC34D19-7C87-4B5B-8C31-7653D692AD6B}" dt="2020-10-06T14:02:21.188" v="4"/>
          <ac:spMkLst>
            <pc:docMk/>
            <pc:sldMk cId="105586382" sldId="257"/>
            <ac:spMk id="2" creationId="{70B3B6F1-404E-4781-9ADA-EE1B73A511BE}"/>
          </ac:spMkLst>
        </pc:spChg>
        <pc:spChg chg="mod">
          <ac:chgData name="Sahoo, Soumyashree" userId="e65ec808-e8b5-4461-8dc7-64f3fea98b97" providerId="ADAL" clId="{2CC34D19-7C87-4B5B-8C31-7653D692AD6B}" dt="2020-10-06T14:03:38.872" v="32" actId="14100"/>
          <ac:spMkLst>
            <pc:docMk/>
            <pc:sldMk cId="105586382" sldId="257"/>
            <ac:spMk id="3" creationId="{76F53C60-930C-4132-BC96-52322CDBE2C0}"/>
          </ac:spMkLst>
        </pc:spChg>
      </pc:sldChg>
      <pc:sldChg chg="modSp add">
        <pc:chgData name="Sahoo, Soumyashree" userId="e65ec808-e8b5-4461-8dc7-64f3fea98b97" providerId="ADAL" clId="{2CC34D19-7C87-4B5B-8C31-7653D692AD6B}" dt="2020-10-06T14:06:03.721" v="131" actId="20577"/>
        <pc:sldMkLst>
          <pc:docMk/>
          <pc:sldMk cId="1010774651" sldId="258"/>
        </pc:sldMkLst>
        <pc:spChg chg="mod">
          <ac:chgData name="Sahoo, Soumyashree" userId="e65ec808-e8b5-4461-8dc7-64f3fea98b97" providerId="ADAL" clId="{2CC34D19-7C87-4B5B-8C31-7653D692AD6B}" dt="2020-10-06T14:04:07.884" v="36"/>
          <ac:spMkLst>
            <pc:docMk/>
            <pc:sldMk cId="1010774651" sldId="258"/>
            <ac:spMk id="2" creationId="{A781E1ED-F549-4843-9619-8091D09913BA}"/>
          </ac:spMkLst>
        </pc:spChg>
        <pc:spChg chg="mod">
          <ac:chgData name="Sahoo, Soumyashree" userId="e65ec808-e8b5-4461-8dc7-64f3fea98b97" providerId="ADAL" clId="{2CC34D19-7C87-4B5B-8C31-7653D692AD6B}" dt="2020-10-06T14:06:03.721" v="131" actId="20577"/>
          <ac:spMkLst>
            <pc:docMk/>
            <pc:sldMk cId="1010774651" sldId="258"/>
            <ac:spMk id="3" creationId="{4CE9EBD7-E76F-4D7F-90FC-118D31D1B2C2}"/>
          </ac:spMkLst>
        </pc:spChg>
      </pc:sldChg>
      <pc:sldChg chg="modSp add">
        <pc:chgData name="Sahoo, Soumyashree" userId="e65ec808-e8b5-4461-8dc7-64f3fea98b97" providerId="ADAL" clId="{2CC34D19-7C87-4B5B-8C31-7653D692AD6B}" dt="2020-10-06T14:15:40.079" v="173" actId="20577"/>
        <pc:sldMkLst>
          <pc:docMk/>
          <pc:sldMk cId="1112275346" sldId="259"/>
        </pc:sldMkLst>
        <pc:spChg chg="mod">
          <ac:chgData name="Sahoo, Soumyashree" userId="e65ec808-e8b5-4461-8dc7-64f3fea98b97" providerId="ADAL" clId="{2CC34D19-7C87-4B5B-8C31-7653D692AD6B}" dt="2020-10-06T14:12:18.370" v="143" actId="113"/>
          <ac:spMkLst>
            <pc:docMk/>
            <pc:sldMk cId="1112275346" sldId="259"/>
            <ac:spMk id="2" creationId="{4BE6C1D7-85F8-4CEB-9581-63FB337F117E}"/>
          </ac:spMkLst>
        </pc:spChg>
        <pc:spChg chg="mod">
          <ac:chgData name="Sahoo, Soumyashree" userId="e65ec808-e8b5-4461-8dc7-64f3fea98b97" providerId="ADAL" clId="{2CC34D19-7C87-4B5B-8C31-7653D692AD6B}" dt="2020-10-06T14:15:40.079" v="173" actId="20577"/>
          <ac:spMkLst>
            <pc:docMk/>
            <pc:sldMk cId="1112275346" sldId="259"/>
            <ac:spMk id="3" creationId="{8A57C037-BE53-4647-8D15-C91879BC5052}"/>
          </ac:spMkLst>
        </pc:spChg>
      </pc:sldChg>
      <pc:sldChg chg="delSp modSp add modNotesTx">
        <pc:chgData name="Sahoo, Soumyashree" userId="e65ec808-e8b5-4461-8dc7-64f3fea98b97" providerId="ADAL" clId="{2CC34D19-7C87-4B5B-8C31-7653D692AD6B}" dt="2020-10-13T14:13:59.236" v="1288" actId="20577"/>
        <pc:sldMkLst>
          <pc:docMk/>
          <pc:sldMk cId="3732021084" sldId="260"/>
        </pc:sldMkLst>
        <pc:spChg chg="mod">
          <ac:chgData name="Sahoo, Soumyashree" userId="e65ec808-e8b5-4461-8dc7-64f3fea98b97" providerId="ADAL" clId="{2CC34D19-7C87-4B5B-8C31-7653D692AD6B}" dt="2020-10-06T14:15:59.285" v="174"/>
          <ac:spMkLst>
            <pc:docMk/>
            <pc:sldMk cId="3732021084" sldId="260"/>
            <ac:spMk id="2" creationId="{A6870155-93F8-4C12-B205-93B558AD7E27}"/>
          </ac:spMkLst>
        </pc:spChg>
        <pc:spChg chg="mod">
          <ac:chgData name="Sahoo, Soumyashree" userId="e65ec808-e8b5-4461-8dc7-64f3fea98b97" providerId="ADAL" clId="{2CC34D19-7C87-4B5B-8C31-7653D692AD6B}" dt="2020-10-06T14:20:07.884" v="291" actId="12"/>
          <ac:spMkLst>
            <pc:docMk/>
            <pc:sldMk cId="3732021084" sldId="260"/>
            <ac:spMk id="3" creationId="{412C1D6C-D204-4FC8-96DC-3FF8D3CA3706}"/>
          </ac:spMkLst>
        </pc:spChg>
        <pc:spChg chg="del">
          <ac:chgData name="Sahoo, Soumyashree" userId="e65ec808-e8b5-4461-8dc7-64f3fea98b97" providerId="ADAL" clId="{2CC34D19-7C87-4B5B-8C31-7653D692AD6B}" dt="2020-10-06T14:03:53.197" v="33"/>
          <ac:spMkLst>
            <pc:docMk/>
            <pc:sldMk cId="3732021084" sldId="260"/>
            <ac:spMk id="4" creationId="{4857AB5F-C8AF-4C23-92C4-170C5535845A}"/>
          </ac:spMkLst>
        </pc:spChg>
      </pc:sldChg>
      <pc:sldChg chg="modSp add modNotesTx">
        <pc:chgData name="Sahoo, Soumyashree" userId="e65ec808-e8b5-4461-8dc7-64f3fea98b97" providerId="ADAL" clId="{2CC34D19-7C87-4B5B-8C31-7653D692AD6B}" dt="2020-10-20T16:55:01.828" v="1329" actId="20577"/>
        <pc:sldMkLst>
          <pc:docMk/>
          <pc:sldMk cId="562054043" sldId="261"/>
        </pc:sldMkLst>
        <pc:spChg chg="mod">
          <ac:chgData name="Sahoo, Soumyashree" userId="e65ec808-e8b5-4461-8dc7-64f3fea98b97" providerId="ADAL" clId="{2CC34D19-7C87-4B5B-8C31-7653D692AD6B}" dt="2020-10-06T14:20:41.008" v="292"/>
          <ac:spMkLst>
            <pc:docMk/>
            <pc:sldMk cId="562054043" sldId="261"/>
            <ac:spMk id="2" creationId="{39BD9FD8-9FEB-4C9D-8FB0-02397F7FF960}"/>
          </ac:spMkLst>
        </pc:spChg>
        <pc:spChg chg="mod">
          <ac:chgData name="Sahoo, Soumyashree" userId="e65ec808-e8b5-4461-8dc7-64f3fea98b97" providerId="ADAL" clId="{2CC34D19-7C87-4B5B-8C31-7653D692AD6B}" dt="2020-10-06T14:21:02.063" v="293"/>
          <ac:spMkLst>
            <pc:docMk/>
            <pc:sldMk cId="562054043" sldId="261"/>
            <ac:spMk id="3" creationId="{F6E5960F-4D62-4F16-8C5C-58A57D6F5375}"/>
          </ac:spMkLst>
        </pc:spChg>
      </pc:sldChg>
      <pc:sldChg chg="modSp add">
        <pc:chgData name="Sahoo, Soumyashree" userId="e65ec808-e8b5-4461-8dc7-64f3fea98b97" providerId="ADAL" clId="{2CC34D19-7C87-4B5B-8C31-7653D692AD6B}" dt="2020-10-06T14:22:01.502" v="310" actId="20577"/>
        <pc:sldMkLst>
          <pc:docMk/>
          <pc:sldMk cId="1664778786" sldId="262"/>
        </pc:sldMkLst>
        <pc:spChg chg="mod">
          <ac:chgData name="Sahoo, Soumyashree" userId="e65ec808-e8b5-4461-8dc7-64f3fea98b97" providerId="ADAL" clId="{2CC34D19-7C87-4B5B-8C31-7653D692AD6B}" dt="2020-10-06T14:21:30.547" v="294"/>
          <ac:spMkLst>
            <pc:docMk/>
            <pc:sldMk cId="1664778786" sldId="262"/>
            <ac:spMk id="2" creationId="{90481893-BB6D-4445-8384-4C2438B1B9D6}"/>
          </ac:spMkLst>
        </pc:spChg>
        <pc:spChg chg="mod">
          <ac:chgData name="Sahoo, Soumyashree" userId="e65ec808-e8b5-4461-8dc7-64f3fea98b97" providerId="ADAL" clId="{2CC34D19-7C87-4B5B-8C31-7653D692AD6B}" dt="2020-10-06T14:22:01.502" v="310" actId="20577"/>
          <ac:spMkLst>
            <pc:docMk/>
            <pc:sldMk cId="1664778786" sldId="262"/>
            <ac:spMk id="3" creationId="{AB86FE56-1CE4-4634-9202-196454B0224B}"/>
          </ac:spMkLst>
        </pc:spChg>
      </pc:sldChg>
      <pc:sldChg chg="addSp delSp modSp add modNotesTx">
        <pc:chgData name="Sahoo, Soumyashree" userId="e65ec808-e8b5-4461-8dc7-64f3fea98b97" providerId="ADAL" clId="{2CC34D19-7C87-4B5B-8C31-7653D692AD6B}" dt="2020-10-21T21:26:09.676" v="1941" actId="20577"/>
        <pc:sldMkLst>
          <pc:docMk/>
          <pc:sldMk cId="732030871" sldId="263"/>
        </pc:sldMkLst>
        <pc:spChg chg="mod">
          <ac:chgData name="Sahoo, Soumyashree" userId="e65ec808-e8b5-4461-8dc7-64f3fea98b97" providerId="ADAL" clId="{2CC34D19-7C87-4B5B-8C31-7653D692AD6B}" dt="2020-10-12T14:21:31.830" v="360" actId="27636"/>
          <ac:spMkLst>
            <pc:docMk/>
            <pc:sldMk cId="732030871" sldId="263"/>
            <ac:spMk id="2" creationId="{9A492024-2E1F-4B30-8B34-8E0270EE76F0}"/>
          </ac:spMkLst>
        </pc:spChg>
        <pc:spChg chg="del">
          <ac:chgData name="Sahoo, Soumyashree" userId="e65ec808-e8b5-4461-8dc7-64f3fea98b97" providerId="ADAL" clId="{2CC34D19-7C87-4B5B-8C31-7653D692AD6B}" dt="2020-10-12T14:17:32.656" v="350"/>
          <ac:spMkLst>
            <pc:docMk/>
            <pc:sldMk cId="732030871" sldId="263"/>
            <ac:spMk id="3" creationId="{05216770-CFDA-41DC-BECD-2F4846000954}"/>
          </ac:spMkLst>
        </pc:spChg>
        <pc:picChg chg="add del mod">
          <ac:chgData name="Sahoo, Soumyashree" userId="e65ec808-e8b5-4461-8dc7-64f3fea98b97" providerId="ADAL" clId="{2CC34D19-7C87-4B5B-8C31-7653D692AD6B}" dt="2020-10-20T16:55:22.100" v="1331" actId="478"/>
          <ac:picMkLst>
            <pc:docMk/>
            <pc:sldMk cId="732030871" sldId="263"/>
            <ac:picMk id="3" creationId="{0E6FC1B3-F13D-4D84-B459-81E34125F4A3}"/>
          </ac:picMkLst>
        </pc:picChg>
        <pc:picChg chg="add mod">
          <ac:chgData name="Sahoo, Soumyashree" userId="e65ec808-e8b5-4461-8dc7-64f3fea98b97" providerId="ADAL" clId="{2CC34D19-7C87-4B5B-8C31-7653D692AD6B}" dt="2020-10-20T16:57:45.686" v="1336" actId="1076"/>
          <ac:picMkLst>
            <pc:docMk/>
            <pc:sldMk cId="732030871" sldId="263"/>
            <ac:picMk id="4" creationId="{D146F632-5BFC-426B-97D2-AFC6C59020A6}"/>
          </ac:picMkLst>
        </pc:picChg>
        <pc:picChg chg="add mod">
          <ac:chgData name="Sahoo, Soumyashree" userId="e65ec808-e8b5-4461-8dc7-64f3fea98b97" providerId="ADAL" clId="{2CC34D19-7C87-4B5B-8C31-7653D692AD6B}" dt="2020-10-20T16:57:48.174" v="1338" actId="1076"/>
          <ac:picMkLst>
            <pc:docMk/>
            <pc:sldMk cId="732030871" sldId="263"/>
            <ac:picMk id="5" creationId="{4A649FA1-541B-4474-8A53-ACBCC9CF66AF}"/>
          </ac:picMkLst>
        </pc:picChg>
        <pc:picChg chg="add mod">
          <ac:chgData name="Sahoo, Soumyashree" userId="e65ec808-e8b5-4461-8dc7-64f3fea98b97" providerId="ADAL" clId="{2CC34D19-7C87-4B5B-8C31-7653D692AD6B}" dt="2020-10-20T16:57:49.782" v="1339" actId="1076"/>
          <ac:picMkLst>
            <pc:docMk/>
            <pc:sldMk cId="732030871" sldId="263"/>
            <ac:picMk id="6" creationId="{CB9D31EE-487E-47B1-A66E-766FCA61AE67}"/>
          </ac:picMkLst>
        </pc:picChg>
        <pc:picChg chg="add del mod">
          <ac:chgData name="Sahoo, Soumyashree" userId="e65ec808-e8b5-4461-8dc7-64f3fea98b97" providerId="ADAL" clId="{2CC34D19-7C87-4B5B-8C31-7653D692AD6B}" dt="2020-10-20T16:55:20.263" v="1330" actId="478"/>
          <ac:picMkLst>
            <pc:docMk/>
            <pc:sldMk cId="732030871" sldId="263"/>
            <ac:picMk id="7" creationId="{3D5A758D-C6A4-47DC-8BFE-0C48FD9D1FD0}"/>
          </ac:picMkLst>
        </pc:picChg>
        <pc:picChg chg="add mod">
          <ac:chgData name="Sahoo, Soumyashree" userId="e65ec808-e8b5-4461-8dc7-64f3fea98b97" providerId="ADAL" clId="{2CC34D19-7C87-4B5B-8C31-7653D692AD6B}" dt="2020-10-20T16:57:59.479" v="1340" actId="1076"/>
          <ac:picMkLst>
            <pc:docMk/>
            <pc:sldMk cId="732030871" sldId="263"/>
            <ac:picMk id="1026" creationId="{2DAC4449-9549-4D74-93E2-0EB34C18519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72020A-7C97-42A7-8899-D3FD37251CBF}" type="datetimeFigureOut">
              <a:rPr lang="en-US" smtClean="0"/>
              <a:t>3/5/2021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D98022-B894-4DB0-990D-4C9292ED907C}" type="slidenum">
              <a:rPr lang="en-US" smtClean="0"/>
              <a:t>‹#›</a:t>
            </a:fld>
            <a:endParaRPr lang="en-US"/>
          </a:p>
        </p:txBody>
      </p:sp>
    </p:spTree>
    <p:extLst>
      <p:ext uri="{BB962C8B-B14F-4D97-AF65-F5344CB8AC3E}">
        <p14:creationId xmlns:p14="http://schemas.microsoft.com/office/powerpoint/2010/main" val="3154300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en.wikipedia.org/wiki/Probability_theory"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en.wikipedia.org/wiki/Probability" TargetMode="External"/><Relationship Id="rId5" Type="http://schemas.openxmlformats.org/officeDocument/2006/relationships/hyperlink" Target="https://en.wikipedia.org/wiki/Random_variable" TargetMode="External"/><Relationship Id="rId4" Type="http://schemas.openxmlformats.org/officeDocument/2006/relationships/hyperlink" Target="https://en.wikipedia.org/wiki/Statistic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t>Revisiting User Mobility and Social Relationships in LBSNs: A Hypergraph Embedding Approach : Main Paper</a:t>
            </a:r>
            <a:endParaRPr lang="en-US" sz="1200" b="1" i="0" u="none" strike="noStrike" kern="1200" baseline="0">
              <a:solidFill>
                <a:schemeClr val="tx1"/>
              </a:solidFill>
              <a:latin typeface="+mn-lt"/>
              <a:ea typeface="+mn-ea"/>
              <a:cs typeface="+mn-cs"/>
            </a:endParaRPr>
          </a:p>
          <a:p>
            <a:endParaRPr lang="en-US"/>
          </a:p>
        </p:txBody>
      </p:sp>
      <p:sp>
        <p:nvSpPr>
          <p:cNvPr id="4" name="Slide Number Placeholder 3"/>
          <p:cNvSpPr>
            <a:spLocks noGrp="1"/>
          </p:cNvSpPr>
          <p:nvPr>
            <p:ph type="sldNum" sz="quarter" idx="5"/>
          </p:nvPr>
        </p:nvSpPr>
        <p:spPr/>
        <p:txBody>
          <a:bodyPr/>
          <a:lstStyle/>
          <a:p>
            <a:fld id="{1BD98022-B894-4DB0-990D-4C9292ED907C}" type="slidenum">
              <a:rPr lang="en-US" smtClean="0"/>
              <a:t>1</a:t>
            </a:fld>
            <a:endParaRPr lang="en-US"/>
          </a:p>
        </p:txBody>
      </p:sp>
    </p:spTree>
    <p:extLst>
      <p:ext uri="{BB962C8B-B14F-4D97-AF65-F5344CB8AC3E}">
        <p14:creationId xmlns:p14="http://schemas.microsoft.com/office/powerpoint/2010/main" val="39486464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slide shows the </a:t>
            </a:r>
            <a:r>
              <a:rPr lang="en-US" err="1"/>
              <a:t>Ganntt</a:t>
            </a:r>
            <a:r>
              <a:rPr lang="en-US"/>
              <a:t> chart of out task progress to be made and distribution of tasks between myself and </a:t>
            </a:r>
            <a:r>
              <a:rPr lang="en-US" err="1"/>
              <a:t>Chinmaey</a:t>
            </a:r>
            <a:r>
              <a:rPr lang="en-US"/>
              <a:t>.</a:t>
            </a:r>
          </a:p>
        </p:txBody>
      </p:sp>
      <p:sp>
        <p:nvSpPr>
          <p:cNvPr id="4" name="Slide Number Placeholder 3"/>
          <p:cNvSpPr>
            <a:spLocks noGrp="1"/>
          </p:cNvSpPr>
          <p:nvPr>
            <p:ph type="sldNum" sz="quarter" idx="5"/>
          </p:nvPr>
        </p:nvSpPr>
        <p:spPr/>
        <p:txBody>
          <a:bodyPr/>
          <a:lstStyle/>
          <a:p>
            <a:fld id="{1BD98022-B894-4DB0-990D-4C9292ED907C}" type="slidenum">
              <a:rPr lang="en-US" smtClean="0"/>
              <a:t>10</a:t>
            </a:fld>
            <a:endParaRPr lang="en-US"/>
          </a:p>
        </p:txBody>
      </p:sp>
    </p:spTree>
    <p:extLst>
      <p:ext uri="{BB962C8B-B14F-4D97-AF65-F5344CB8AC3E}">
        <p14:creationId xmlns:p14="http://schemas.microsoft.com/office/powerpoint/2010/main" val="1600690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a:solidFill>
                  <a:schemeClr val="tx1"/>
                </a:solidFill>
                <a:latin typeface="+mn-lt"/>
                <a:ea typeface="+mn-ea"/>
                <a:cs typeface="+mn-cs"/>
              </a:rPr>
              <a:t>As Location based social networks( Facebook/Twitter) have recently gained much attention. These social networking sites accumulates vast knowledge, it enables impact of mobility and social relationships in between users and also can help with friendship and location prediction functionalities.</a:t>
            </a:r>
          </a:p>
          <a:p>
            <a:endParaRPr lang="en-US" sz="1200" b="0" i="0" u="none" strike="noStrike" kern="1200" baseline="0">
              <a:solidFill>
                <a:schemeClr val="tx1"/>
              </a:solidFill>
              <a:latin typeface="+mn-lt"/>
              <a:ea typeface="+mn-ea"/>
              <a:cs typeface="+mn-cs"/>
            </a:endParaRPr>
          </a:p>
          <a:p>
            <a:endParaRPr lang="en-US" sz="1200" b="0" i="0" u="none" strike="noStrike" kern="1200" baseline="0">
              <a:solidFill>
                <a:schemeClr val="tx1"/>
              </a:solidFill>
              <a:latin typeface="+mn-lt"/>
              <a:ea typeface="+mn-ea"/>
              <a:cs typeface="+mn-cs"/>
            </a:endParaRPr>
          </a:p>
          <a:p>
            <a:pPr marL="228600" indent="-228600">
              <a:buFont typeface="+mj-lt"/>
              <a:buAutoNum type="arabicPeriod"/>
            </a:pPr>
            <a:r>
              <a:rPr lang="en-US" sz="1200" b="1" i="0" u="none" strike="noStrike" kern="1200" baseline="0">
                <a:solidFill>
                  <a:schemeClr val="tx1"/>
                </a:solidFill>
                <a:latin typeface="+mn-lt"/>
                <a:ea typeface="+mn-ea"/>
                <a:cs typeface="+mn-cs"/>
              </a:rPr>
              <a:t>Friendship prediction : emphasizes on recommending social relationships that are likely to be established in future</a:t>
            </a:r>
          </a:p>
          <a:p>
            <a:pPr marL="228600" indent="-228600">
              <a:buFont typeface="+mj-lt"/>
              <a:buAutoNum type="arabicPeriod"/>
            </a:pPr>
            <a:r>
              <a:rPr lang="en-US" sz="1200" b="1" i="0" u="none" strike="noStrike" kern="1200" baseline="0">
                <a:solidFill>
                  <a:schemeClr val="tx1"/>
                </a:solidFill>
                <a:latin typeface="+mn-lt"/>
                <a:ea typeface="+mn-ea"/>
                <a:cs typeface="+mn-cs"/>
              </a:rPr>
              <a:t>Location prediction :  predicts to which POI a user will go to at a given context( at a certain time).</a:t>
            </a:r>
          </a:p>
          <a:p>
            <a:pPr marL="0" indent="0">
              <a:buFont typeface="+mj-lt"/>
              <a:buNone/>
            </a:pPr>
            <a:endParaRPr lang="en-US" sz="1200" b="0" i="0" u="none" strike="noStrike" kern="1200" baseline="0">
              <a:solidFill>
                <a:schemeClr val="tx1"/>
              </a:solidFill>
              <a:latin typeface="+mn-lt"/>
              <a:ea typeface="+mn-ea"/>
              <a:cs typeface="+mn-cs"/>
            </a:endParaRPr>
          </a:p>
          <a:p>
            <a:pPr marL="0" indent="0">
              <a:buFont typeface="+mj-lt"/>
              <a:buNone/>
            </a:pPr>
            <a:r>
              <a:rPr lang="en-US" sz="1200" b="0" i="0" u="none" strike="noStrike" kern="1200" baseline="0">
                <a:solidFill>
                  <a:schemeClr val="tx1"/>
                </a:solidFill>
                <a:latin typeface="+mn-lt"/>
                <a:ea typeface="+mn-ea"/>
                <a:cs typeface="+mn-cs"/>
              </a:rPr>
              <a:t>These approaches often requires tedious effort from experts and to overcome this limitation, automatic feature learning in terms of application of networks or graphs embeddings.</a:t>
            </a:r>
          </a:p>
          <a:p>
            <a:pPr marL="0" indent="0">
              <a:buFont typeface="+mj-lt"/>
              <a:buNone/>
            </a:pPr>
            <a:endParaRPr lang="en-US" sz="1200" b="0" i="0" u="none" strike="noStrike" kern="1200" baseline="0">
              <a:solidFill>
                <a:schemeClr val="tx1"/>
              </a:solidFill>
              <a:latin typeface="+mn-lt"/>
              <a:ea typeface="+mn-ea"/>
              <a:cs typeface="+mn-cs"/>
            </a:endParaRPr>
          </a:p>
          <a:p>
            <a:endParaRPr lang="en-US" sz="1200" b="0" i="0" u="none" strike="noStrike" kern="1200" baseline="0">
              <a:solidFill>
                <a:schemeClr val="tx1"/>
              </a:solidFill>
              <a:latin typeface="+mn-lt"/>
              <a:ea typeface="+mn-ea"/>
              <a:cs typeface="+mn-cs"/>
            </a:endParaRPr>
          </a:p>
          <a:p>
            <a:r>
              <a:rPr lang="en-US" b="1"/>
              <a:t>System diagram:-</a:t>
            </a:r>
          </a:p>
          <a:p>
            <a:endParaRPr lang="en-US"/>
          </a:p>
          <a:p>
            <a:r>
              <a:rPr lang="en-US" sz="1200" b="1" i="0" u="none" strike="noStrike" kern="1200" baseline="0">
                <a:solidFill>
                  <a:schemeClr val="tx1"/>
                </a:solidFill>
                <a:latin typeface="+mn-lt"/>
                <a:ea typeface="+mn-ea"/>
                <a:cs typeface="+mn-cs"/>
              </a:rPr>
              <a:t>The figure presents LBSN data in form of a hypergraph, that has four key data </a:t>
            </a:r>
            <a:r>
              <a:rPr lang="en-US" sz="1200" b="1" i="0" u="none" strike="noStrike" kern="1200" baseline="0" err="1">
                <a:solidFill>
                  <a:schemeClr val="tx1"/>
                </a:solidFill>
                <a:latin typeface="+mn-lt"/>
                <a:ea typeface="+mn-ea"/>
                <a:cs typeface="+mn-cs"/>
              </a:rPr>
              <a:t>domains,i.e</a:t>
            </a:r>
            <a:r>
              <a:rPr lang="en-US" sz="1200" b="1" i="0" u="none" strike="noStrike" kern="1200" baseline="0">
                <a:solidFill>
                  <a:schemeClr val="tx1"/>
                </a:solidFill>
                <a:latin typeface="+mn-lt"/>
                <a:ea typeface="+mn-ea"/>
                <a:cs typeface="+mn-cs"/>
              </a:rPr>
              <a:t>., spatial (locations check-ins),temporal( time of check-in),semantic(categorization of venue/locations) and social(friendship nodes/users). This graph contains edges(black dotted line- friendships) between two users in the social network, hyperedges( check-ins) linking four nodes, representing user’s presence at a POI at a specific time along with the semantic information representing user’s activity at location.</a:t>
            </a:r>
          </a:p>
          <a:p>
            <a:endParaRPr lang="en-US" sz="1200" b="1" i="0" u="none" strike="noStrike" kern="1200" baseline="0">
              <a:solidFill>
                <a:schemeClr val="tx1"/>
              </a:solidFill>
              <a:latin typeface="+mn-lt"/>
              <a:ea typeface="+mn-ea"/>
              <a:cs typeface="+mn-cs"/>
            </a:endParaRPr>
          </a:p>
          <a:p>
            <a:r>
              <a:rPr lang="en-US" sz="1200" b="1" i="0" u="none" strike="noStrike" kern="1200" baseline="0">
                <a:solidFill>
                  <a:schemeClr val="tx1"/>
                </a:solidFill>
                <a:latin typeface="+mn-lt"/>
                <a:ea typeface="+mn-ea"/>
                <a:cs typeface="+mn-cs"/>
              </a:rPr>
              <a:t>Existing graph embedding techniques can’t fully grasp the complex structure of LBSNs. Against this background, human mobility and social relationships were revisited in LBSNs and we want to incorporate complex structure of GNN(graph neural network) for efficient correlation of user’s mobility and social interaction</a:t>
            </a:r>
            <a:r>
              <a:rPr lang="en-US" sz="1200" b="0" i="0" u="none" strike="noStrike" kern="1200" baseline="0">
                <a:solidFill>
                  <a:schemeClr val="tx1"/>
                </a:solidFill>
                <a:latin typeface="+mn-lt"/>
                <a:ea typeface="+mn-ea"/>
                <a:cs typeface="+mn-cs"/>
              </a:rPr>
              <a:t>.</a:t>
            </a:r>
          </a:p>
          <a:p>
            <a:endParaRPr lang="en-US" sz="1200" b="0" i="0" u="none" strike="noStrike" kern="1200" baseline="0">
              <a:solidFill>
                <a:schemeClr val="tx1"/>
              </a:solidFill>
              <a:latin typeface="+mn-lt"/>
              <a:ea typeface="+mn-ea"/>
              <a:cs typeface="+mn-cs"/>
            </a:endParaRPr>
          </a:p>
          <a:p>
            <a:endParaRPr lang="en-US" sz="1200" b="0" i="0" u="none" strike="noStrike" kern="1200" baseline="0">
              <a:solidFill>
                <a:schemeClr val="tx1"/>
              </a:solidFill>
              <a:latin typeface="+mn-lt"/>
              <a:ea typeface="+mn-ea"/>
              <a:cs typeface="+mn-cs"/>
            </a:endParaRPr>
          </a:p>
          <a:p>
            <a:r>
              <a:rPr lang="en-US" sz="1200" b="1" i="0" u="none" strike="noStrike" kern="1200" baseline="0">
                <a:solidFill>
                  <a:schemeClr val="tx1"/>
                </a:solidFill>
                <a:latin typeface="+mn-lt"/>
                <a:ea typeface="+mn-ea"/>
                <a:cs typeface="+mn-cs"/>
              </a:rPr>
              <a:t>Our new approach:</a:t>
            </a:r>
          </a:p>
          <a:p>
            <a:endParaRPr lang="en-US" sz="1200" b="0" i="0" u="none" strike="noStrike" kern="1200" baseline="0">
              <a:solidFill>
                <a:schemeClr val="tx1"/>
              </a:solidFill>
              <a:latin typeface="+mn-lt"/>
              <a:ea typeface="+mn-ea"/>
              <a:cs typeface="+mn-cs"/>
            </a:endParaRPr>
          </a:p>
          <a:p>
            <a:r>
              <a:rPr lang="en-US" sz="1200" b="0" i="0" u="none" strike="noStrike" kern="1200" baseline="0">
                <a:solidFill>
                  <a:schemeClr val="tx1"/>
                </a:solidFill>
                <a:latin typeface="+mn-lt"/>
                <a:ea typeface="+mn-ea"/>
                <a:cs typeface="+mn-cs"/>
              </a:rPr>
              <a:t>New approach LBSN2GNN: GNN supports learning the node embeddings effectively. However it would be interesting to use the GNN to learn embeddings with Hypergraphs. Using GNN we will attempt find correlation between friendship and mobility pattern taking user check-ins data and social network snapshot data. As GNN does not specify it’s application over hypergraphs we need to understand issues with Hypergraph implementation using Neural network. Also we need to understand existing neural network based implementation HIN2Vec to compare the performance.</a:t>
            </a:r>
            <a:endParaRPr lang="en-US" b="0"/>
          </a:p>
          <a:p>
            <a:endParaRPr lang="en-US" sz="1200" b="0" i="0" u="none" strike="noStrike" kern="1200" baseline="0">
              <a:solidFill>
                <a:schemeClr val="tx1"/>
              </a:solidFill>
              <a:latin typeface="+mn-lt"/>
              <a:ea typeface="+mn-ea"/>
              <a:cs typeface="+mn-cs"/>
            </a:endParaRPr>
          </a:p>
          <a:p>
            <a:endParaRPr lang="en-US"/>
          </a:p>
        </p:txBody>
      </p:sp>
      <p:sp>
        <p:nvSpPr>
          <p:cNvPr id="4" name="Slide Number Placeholder 3"/>
          <p:cNvSpPr>
            <a:spLocks noGrp="1"/>
          </p:cNvSpPr>
          <p:nvPr>
            <p:ph type="sldNum" sz="quarter" idx="5"/>
          </p:nvPr>
        </p:nvSpPr>
        <p:spPr/>
        <p:txBody>
          <a:bodyPr/>
          <a:lstStyle/>
          <a:p>
            <a:fld id="{1BD98022-B894-4DB0-990D-4C9292ED907C}" type="slidenum">
              <a:rPr lang="en-US" smtClean="0"/>
              <a:t>2</a:t>
            </a:fld>
            <a:endParaRPr lang="en-US"/>
          </a:p>
        </p:txBody>
      </p:sp>
    </p:spTree>
    <p:extLst>
      <p:ext uri="{BB962C8B-B14F-4D97-AF65-F5344CB8AC3E}">
        <p14:creationId xmlns:p14="http://schemas.microsoft.com/office/powerpoint/2010/main" val="803208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t>Location-based Social Networks (LSNs) allow users to see where their friends are, to search location-tagged content within their social graph, and to meet others nearby. These services allow users to easily share thoughts, activities, photos, and other information with friends to strengthen their connections. </a:t>
            </a:r>
          </a:p>
          <a:p>
            <a:endParaRPr lang="en-US"/>
          </a:p>
          <a:p>
            <a:r>
              <a:rPr lang="en-US" b="1"/>
              <a:t>In research philosophy of LBSN- User and location are two major subjects closely associated with each other. Users visit some locations in physical world leaving their location traces and generating location-tagged media content. If we sequentially connect these locations in terms of time, a trajectory will be formulated for each user. Based on these trajectories, we can build three graphs: </a:t>
            </a:r>
            <a:r>
              <a:rPr lang="en-US"/>
              <a:t>a location-location graph, a user-location graph, and a user-user graph. </a:t>
            </a:r>
          </a:p>
          <a:p>
            <a:endParaRPr lang="en-US"/>
          </a:p>
          <a:p>
            <a:r>
              <a:rPr lang="en-US" b="1"/>
              <a:t>In the location-location graph (demonstrated in the bottom-right of Fig), a node (a point on the graph) is a location and a directed edge (a line on the graph) between two locations indicates that some users have consecutively traversed these two locations during a trip. The weight associated with an edge represents the correlation between the two locations connected by the edge.</a:t>
            </a:r>
          </a:p>
          <a:p>
            <a:endParaRPr lang="en-US"/>
          </a:p>
          <a:p>
            <a:r>
              <a:rPr lang="en-US" b="1"/>
              <a:t>In the user-location graph (depicted in the left part of Fig), there are two types of nodes: users and locations. An edge starting from a user and ending at a location indicates that the user has visited this location, and the weight of the edge can indicate the number of visits. </a:t>
            </a:r>
          </a:p>
          <a:p>
            <a:endParaRPr lang="en-US" b="1"/>
          </a:p>
          <a:p>
            <a:r>
              <a:rPr lang="en-US" b="1"/>
              <a:t>In the user-user graph (shown in the top-right of Fig), a node is a user and an edge between two nodes consists of two folds. One is the original connection between two users in an existing social network like Twitter. The other is the new interdependency derived from their locations, example: if two users have visited the same location or similar places in the real world over certain number of visits.</a:t>
            </a:r>
          </a:p>
        </p:txBody>
      </p:sp>
      <p:sp>
        <p:nvSpPr>
          <p:cNvPr id="4" name="Slide Number Placeholder 3"/>
          <p:cNvSpPr>
            <a:spLocks noGrp="1"/>
          </p:cNvSpPr>
          <p:nvPr>
            <p:ph type="sldNum" sz="quarter" idx="5"/>
          </p:nvPr>
        </p:nvSpPr>
        <p:spPr/>
        <p:txBody>
          <a:bodyPr/>
          <a:lstStyle/>
          <a:p>
            <a:fld id="{1BD98022-B894-4DB0-990D-4C9292ED907C}" type="slidenum">
              <a:rPr lang="en-US" smtClean="0"/>
              <a:t>3</a:t>
            </a:fld>
            <a:endParaRPr lang="en-US"/>
          </a:p>
        </p:txBody>
      </p:sp>
    </p:spTree>
    <p:extLst>
      <p:ext uri="{BB962C8B-B14F-4D97-AF65-F5344CB8AC3E}">
        <p14:creationId xmlns:p14="http://schemas.microsoft.com/office/powerpoint/2010/main" val="3145973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a:solidFill>
                  <a:schemeClr val="tx1"/>
                </a:solidFill>
                <a:latin typeface="+mn-lt"/>
                <a:ea typeface="+mn-ea"/>
                <a:cs typeface="+mn-cs"/>
              </a:rPr>
              <a:t>The proposed approach in paper is called LBSN2Vec which we want to follow as a baseline for our improvement.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t>LBSN2Vec designs hyper-graph embedding approach that involves 3 stages:-</a:t>
            </a:r>
          </a:p>
          <a:p>
            <a:endParaRPr lang="en-US" sz="1200" b="0" i="0" u="none" strike="noStrike" kern="1200" baseline="0">
              <a:solidFill>
                <a:schemeClr val="tx1"/>
              </a:solidFill>
              <a:latin typeface="+mn-lt"/>
              <a:ea typeface="+mn-ea"/>
              <a:cs typeface="+mn-cs"/>
            </a:endParaRPr>
          </a:p>
          <a:p>
            <a:pPr marL="228600" indent="-228600">
              <a:buAutoNum type="arabicParenR"/>
            </a:pPr>
            <a:r>
              <a:rPr lang="en-US" sz="1200" b="1" i="0" u="none" strike="noStrike" kern="1200" baseline="0">
                <a:solidFill>
                  <a:schemeClr val="tx1"/>
                </a:solidFill>
                <a:latin typeface="+mn-lt"/>
                <a:ea typeface="+mn-ea"/>
                <a:cs typeface="+mn-cs"/>
              </a:rPr>
              <a:t>Data Collection:- Large scale data collected over long-time period and analysis is done to reveal correlations between user check-ins and corresponding social network. </a:t>
            </a:r>
            <a:r>
              <a:rPr lang="en-US" sz="1200" b="0" i="0" u="none" strike="noStrike" kern="1200" baseline="0">
                <a:solidFill>
                  <a:schemeClr val="tx1"/>
                </a:solidFill>
                <a:latin typeface="+mn-lt"/>
                <a:ea typeface="+mn-ea"/>
                <a:cs typeface="+mn-cs"/>
              </a:rPr>
              <a:t>The publicly available LBSN datasets from Foursquare[12] are collected, which contain user check-in data over a period and one snapshot of corresponding user social network before and at the end of two-years.</a:t>
            </a:r>
          </a:p>
          <a:p>
            <a:r>
              <a:rPr lang="en-US" sz="1200" b="1" i="0" u="none" strike="noStrike" kern="1200" baseline="0">
                <a:solidFill>
                  <a:schemeClr val="tx1"/>
                </a:solidFill>
                <a:latin typeface="+mn-lt"/>
                <a:ea typeface="+mn-ea"/>
                <a:cs typeface="+mn-cs"/>
              </a:rPr>
              <a:t>2) LBSN2Vec </a:t>
            </a:r>
            <a:r>
              <a:rPr lang="en-US" sz="1200" b="0" i="0" u="none" strike="noStrike" kern="1200" baseline="0">
                <a:solidFill>
                  <a:schemeClr val="tx1"/>
                </a:solidFill>
                <a:latin typeface="+mn-lt"/>
                <a:ea typeface="+mn-ea"/>
                <a:cs typeface="+mn-cs"/>
              </a:rPr>
              <a:t>:- </a:t>
            </a:r>
            <a:r>
              <a:rPr lang="en-US" sz="1200" b="1" i="0" u="none" strike="noStrike" kern="1200" baseline="0">
                <a:solidFill>
                  <a:schemeClr val="tx1"/>
                </a:solidFill>
                <a:latin typeface="+mn-lt"/>
                <a:ea typeface="+mn-ea"/>
                <a:cs typeface="+mn-cs"/>
              </a:rPr>
              <a:t>LBSN2Vec, is a proposed hypergraph embedding approach, that efficiently learn node embeddings of friendship edges and check-in hyperedges in a LBSN hypergraph</a:t>
            </a:r>
            <a:r>
              <a:rPr lang="en-US" sz="1200" b="0" i="0" u="none" strike="noStrike" kern="1200" baseline="0">
                <a:solidFill>
                  <a:schemeClr val="tx1"/>
                </a:solidFill>
                <a:latin typeface="+mn-lt"/>
                <a:ea typeface="+mn-ea"/>
                <a:cs typeface="+mn-cs"/>
              </a:rPr>
              <a:t>. LBSC2Vec, uses social network, check-in data on LBSNs, location and temporal information of check-ins , and address the impact of mobility patterns and social relationships on each other.</a:t>
            </a:r>
          </a:p>
          <a:p>
            <a:r>
              <a:rPr lang="en-US" b="1"/>
              <a:t>3) </a:t>
            </a:r>
            <a:r>
              <a:rPr lang="en-US" sz="1200" b="1" i="0" u="none" strike="noStrike" kern="1200" baseline="0">
                <a:solidFill>
                  <a:schemeClr val="tx1"/>
                </a:solidFill>
                <a:latin typeface="+mn-lt"/>
                <a:ea typeface="+mn-ea"/>
                <a:cs typeface="+mn-cs"/>
              </a:rPr>
              <a:t>Evaluation of dataset :- After thorough evaluation on dataset, it’s proved that LBSN2Vec outperforms state-of-the-art graph embedding techniques on both friendship and location prediction tasks. The improvement achieved in friendship prediction and location prediction is 32.95 percent and 25.32 percent, respectively.</a:t>
            </a:r>
          </a:p>
          <a:p>
            <a:endParaRPr lang="en-US" sz="1200" b="0" i="0" u="none" strike="noStrike" kern="1200" baseline="0">
              <a:solidFill>
                <a:schemeClr val="tx1"/>
              </a:solidFill>
              <a:latin typeface="+mn-lt"/>
              <a:ea typeface="+mn-ea"/>
              <a:cs typeface="+mn-cs"/>
            </a:endParaRPr>
          </a:p>
          <a:p>
            <a:endParaRPr lang="en-US" sz="1200" b="0" i="0" u="none" strike="noStrike" kern="1200" baseline="0">
              <a:solidFill>
                <a:schemeClr val="tx1"/>
              </a:solidFill>
              <a:latin typeface="+mn-lt"/>
              <a:ea typeface="+mn-ea"/>
              <a:cs typeface="+mn-cs"/>
            </a:endParaRPr>
          </a:p>
          <a:p>
            <a:r>
              <a:rPr lang="en-US" sz="1200" b="1" i="0" u="none" strike="noStrike" kern="1200" baseline="0">
                <a:solidFill>
                  <a:schemeClr val="tx1"/>
                </a:solidFill>
                <a:latin typeface="+mn-lt"/>
                <a:ea typeface="+mn-ea"/>
                <a:cs typeface="+mn-cs"/>
              </a:rPr>
              <a:t>Dataset:</a:t>
            </a:r>
          </a:p>
          <a:p>
            <a:endParaRPr lang="en-US" sz="1200" b="1" i="0" u="none" strike="noStrike" kern="1200" baseline="0">
              <a:solidFill>
                <a:schemeClr val="tx1"/>
              </a:solidFill>
              <a:latin typeface="+mn-lt"/>
              <a:ea typeface="+mn-ea"/>
              <a:cs typeface="+mn-cs"/>
            </a:endParaRPr>
          </a:p>
          <a:p>
            <a:r>
              <a:rPr lang="en-US" sz="1200" b="0" i="0" u="none" strike="noStrike" kern="1200" baseline="0">
                <a:solidFill>
                  <a:schemeClr val="tx1"/>
                </a:solidFill>
                <a:latin typeface="+mn-lt"/>
                <a:ea typeface="+mn-ea"/>
                <a:cs typeface="+mn-cs"/>
              </a:rPr>
              <a:t>Dataset is shown in slide , investigates the friendship and location prediction , which includes six cities.</a:t>
            </a:r>
          </a:p>
          <a:p>
            <a:r>
              <a:rPr lang="en-US" sz="1200" b="0" i="0" u="none" strike="noStrike" kern="1200" baseline="0">
                <a:solidFill>
                  <a:schemeClr val="tx1"/>
                </a:solidFill>
                <a:latin typeface="+mn-lt"/>
                <a:ea typeface="+mn-ea"/>
                <a:cs typeface="+mn-cs"/>
              </a:rPr>
              <a:t>Table  here, summarizes the statistics of the selected datasets.</a:t>
            </a:r>
            <a:endParaRPr lang="en-US" b="0"/>
          </a:p>
        </p:txBody>
      </p:sp>
      <p:sp>
        <p:nvSpPr>
          <p:cNvPr id="4" name="Slide Number Placeholder 3"/>
          <p:cNvSpPr>
            <a:spLocks noGrp="1"/>
          </p:cNvSpPr>
          <p:nvPr>
            <p:ph type="sldNum" sz="quarter" idx="5"/>
          </p:nvPr>
        </p:nvSpPr>
        <p:spPr/>
        <p:txBody>
          <a:bodyPr/>
          <a:lstStyle/>
          <a:p>
            <a:fld id="{1BD98022-B894-4DB0-990D-4C9292ED907C}" type="slidenum">
              <a:rPr lang="en-US" smtClean="0"/>
              <a:t>4</a:t>
            </a:fld>
            <a:endParaRPr lang="en-US"/>
          </a:p>
        </p:txBody>
      </p:sp>
    </p:spTree>
    <p:extLst>
      <p:ext uri="{BB962C8B-B14F-4D97-AF65-F5344CB8AC3E}">
        <p14:creationId xmlns:p14="http://schemas.microsoft.com/office/powerpoint/2010/main" val="876845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a:solidFill>
                  <a:schemeClr val="tx1"/>
                </a:solidFill>
                <a:effectLst/>
                <a:latin typeface="+mn-lt"/>
                <a:ea typeface="+mn-ea"/>
                <a:cs typeface="+mn-cs"/>
              </a:rPr>
              <a:t>Graph embeddings method includes transformation of property graphs to a vector or a set of vectors</a:t>
            </a:r>
            <a:r>
              <a:rPr lang="en-US" sz="1200" b="0" i="0" kern="1200">
                <a:solidFill>
                  <a:schemeClr val="tx1"/>
                </a:solidFill>
                <a:effectLst/>
                <a:latin typeface="+mn-lt"/>
                <a:ea typeface="+mn-ea"/>
                <a:cs typeface="+mn-cs"/>
              </a:rPr>
              <a:t>. Embedding should capture the graph topology, vertex-to-vertex relationship, and other relevant information about graphs, subgraphs, and vertices.</a:t>
            </a:r>
          </a:p>
          <a:p>
            <a:endParaRPr lang="en-US" sz="1200" b="1" i="0" kern="1200">
              <a:solidFill>
                <a:schemeClr val="tx1"/>
              </a:solidFill>
              <a:effectLst/>
              <a:latin typeface="+mn-lt"/>
              <a:ea typeface="+mn-ea"/>
              <a:cs typeface="+mn-cs"/>
            </a:endParaRPr>
          </a:p>
          <a:p>
            <a:r>
              <a:rPr lang="en-US" sz="1200" b="1" i="0" u="none" strike="noStrike" kern="1200" baseline="0">
                <a:solidFill>
                  <a:schemeClr val="tx1"/>
                </a:solidFill>
                <a:latin typeface="+mn-lt"/>
                <a:ea typeface="+mn-ea"/>
                <a:cs typeface="+mn-cs"/>
              </a:rPr>
              <a:t>Existing graph embedding approaches focus on preserving pairwise node proximity in a classical graph, which can be further classified into two categories according to the embedding learning process.</a:t>
            </a:r>
          </a:p>
          <a:p>
            <a:endParaRPr lang="en-US" sz="1200" b="0" i="0" u="none" strike="noStrike" kern="1200" baseline="0">
              <a:solidFill>
                <a:schemeClr val="tx1"/>
              </a:solidFill>
              <a:latin typeface="+mn-lt"/>
              <a:ea typeface="+mn-ea"/>
              <a:cs typeface="+mn-cs"/>
            </a:endParaRPr>
          </a:p>
          <a:p>
            <a:r>
              <a:rPr lang="en-US" sz="1200" b="1" i="0" u="none" strike="noStrike" kern="1200" baseline="0">
                <a:solidFill>
                  <a:schemeClr val="tx1"/>
                </a:solidFill>
                <a:latin typeface="+mn-lt"/>
                <a:ea typeface="+mn-ea"/>
                <a:cs typeface="+mn-cs"/>
              </a:rPr>
              <a:t>Two categories of the embedding learning process:-</a:t>
            </a:r>
          </a:p>
          <a:p>
            <a:endParaRPr lang="en-US" sz="1200" b="0" i="0" u="none" strike="noStrike" kern="1200" baseline="0">
              <a:solidFill>
                <a:schemeClr val="tx1"/>
              </a:solidFill>
              <a:latin typeface="+mn-lt"/>
              <a:ea typeface="+mn-ea"/>
              <a:cs typeface="+mn-cs"/>
            </a:endParaRPr>
          </a:p>
          <a:p>
            <a:pPr marL="228600" indent="-228600">
              <a:buAutoNum type="arabicPeriod"/>
            </a:pPr>
            <a:r>
              <a:rPr lang="en-US" sz="1200" b="1" i="0" u="none" strike="noStrike" kern="1200" baseline="0">
                <a:solidFill>
                  <a:schemeClr val="tx1"/>
                </a:solidFill>
                <a:latin typeface="+mn-lt"/>
                <a:ea typeface="+mn-ea"/>
                <a:cs typeface="+mn-cs"/>
              </a:rPr>
              <a:t>Factorization based approach</a:t>
            </a:r>
            <a:r>
              <a:rPr lang="en-US" sz="1200" b="0" i="0" u="none" strike="noStrike" kern="1200" baseline="0">
                <a:solidFill>
                  <a:schemeClr val="tx1"/>
                </a:solidFill>
                <a:latin typeface="+mn-lt"/>
                <a:ea typeface="+mn-ea"/>
                <a:cs typeface="+mn-cs"/>
              </a:rPr>
              <a:t>:-  The factorization-based approach , measure pairwise node proximity as a matrix using a certain network proximity metric, such as common neighbor , and then factorize this proximity matrix using matrix factorization techniques to learn the node embeddings.</a:t>
            </a:r>
          </a:p>
          <a:p>
            <a:pPr marL="0" indent="0">
              <a:buNone/>
            </a:pPr>
            <a:r>
              <a:rPr lang="en-US" sz="1200" b="1" i="0" u="none" strike="noStrike" kern="1200" baseline="0">
                <a:solidFill>
                  <a:schemeClr val="tx1"/>
                </a:solidFill>
                <a:latin typeface="+mn-lt"/>
                <a:ea typeface="+mn-ea"/>
                <a:cs typeface="+mn-cs"/>
              </a:rPr>
              <a:t>2.  Graph sampling approach: - Graph-sampling approaches, sample node pairs (directly or via random walks) from a graph, and then design specific models to learn node embeddings from the sampled node pairs.</a:t>
            </a:r>
          </a:p>
          <a:p>
            <a:endParaRPr lang="en-US" sz="1200" b="1" i="0" u="none" strike="noStrike" kern="1200" baseline="0">
              <a:solidFill>
                <a:schemeClr val="tx1"/>
              </a:solidFill>
              <a:latin typeface="+mn-lt"/>
              <a:ea typeface="+mn-ea"/>
              <a:cs typeface="+mn-cs"/>
            </a:endParaRPr>
          </a:p>
          <a:p>
            <a:r>
              <a:rPr lang="en-US" sz="1200" b="1" i="0" u="none" strike="noStrike" kern="1200" baseline="0">
                <a:solidFill>
                  <a:schemeClr val="tx1"/>
                </a:solidFill>
                <a:latin typeface="+mn-lt"/>
                <a:ea typeface="+mn-ea"/>
                <a:cs typeface="+mn-cs"/>
              </a:rPr>
              <a:t>Here Random walk plays a major role in graph embeddings. </a:t>
            </a:r>
          </a:p>
          <a:p>
            <a:r>
              <a:rPr lang="en-US" sz="1200" b="1" i="0" u="none" strike="noStrike" kern="1200" baseline="0">
                <a:solidFill>
                  <a:schemeClr val="tx1"/>
                </a:solidFill>
                <a:latin typeface="+mn-lt"/>
                <a:ea typeface="+mn-ea"/>
                <a:cs typeface="+mn-cs"/>
              </a:rPr>
              <a:t>Random walk:  To produce embeddings, </a:t>
            </a:r>
            <a:r>
              <a:rPr lang="en-US" sz="1200" b="1" i="0" kern="1200">
                <a:solidFill>
                  <a:schemeClr val="tx1"/>
                </a:solidFill>
                <a:effectLst/>
                <a:latin typeface="+mn-lt"/>
                <a:ea typeface="+mn-ea"/>
                <a:cs typeface="+mn-cs"/>
              </a:rPr>
              <a:t> the random walk starts in a selected node in LBSN and  then we move to the random neighbor from a current node for a defined number of steps.</a:t>
            </a:r>
          </a:p>
          <a:p>
            <a:endParaRPr lang="en-US" sz="1200" b="0" i="0" kern="1200">
              <a:solidFill>
                <a:schemeClr val="tx1"/>
              </a:solidFill>
              <a:effectLst/>
              <a:latin typeface="+mn-lt"/>
              <a:ea typeface="+mn-ea"/>
              <a:cs typeface="+mn-cs"/>
            </a:endParaRPr>
          </a:p>
          <a:p>
            <a:r>
              <a:rPr lang="en-US" sz="1200" b="1" i="0" u="none" strike="noStrike" kern="1200" baseline="0">
                <a:solidFill>
                  <a:schemeClr val="tx1"/>
                </a:solidFill>
                <a:latin typeface="+mn-lt"/>
                <a:ea typeface="+mn-ea"/>
                <a:cs typeface="+mn-cs"/>
              </a:rPr>
              <a:t>As shown in Figure , our random-walk with-stay scheme performs classical random walk only on user nodes based on their friendships in social domain, while for each encountered user node, it stays on the user node to sample a set of hyperedges (check-ins) from the corresponding user. In the node embedding learning process, when iterating over each user node in a random walk sequence, we not only learn from two user nodes appearing with a context window of length k(here context window refer to temporal data associated with nodes), but also stay on the corresponding user node to learn from its check-in hyperedges. </a:t>
            </a:r>
            <a:r>
              <a:rPr lang="en-US" b="1"/>
              <a:t>In other words, the node embedding learning process alternates between these two types of edges (i.e., friendships and check-ins).</a:t>
            </a:r>
          </a:p>
          <a:p>
            <a:endParaRPr lang="en-US" sz="1200" b="1" i="0" u="none" strike="noStrike" kern="1200" baseline="0">
              <a:solidFill>
                <a:schemeClr val="tx1"/>
              </a:solidFill>
              <a:latin typeface="+mn-lt"/>
              <a:ea typeface="+mn-ea"/>
              <a:cs typeface="+mn-cs"/>
            </a:endParaRPr>
          </a:p>
          <a:p>
            <a:r>
              <a:rPr lang="en-US" sz="1200" b="0" i="0" u="none" strike="noStrike" kern="1200" baseline="0">
                <a:solidFill>
                  <a:schemeClr val="tx1"/>
                </a:solidFill>
                <a:latin typeface="+mn-lt"/>
                <a:ea typeface="+mn-ea"/>
                <a:cs typeface="+mn-cs"/>
              </a:rPr>
              <a:t>In LBSN2VEC, embedding is modeled to preserve the n-wise node proximity by maximizing the similarity between the nodes of a hypergraph and their best fit line under cosine similarity. </a:t>
            </a:r>
            <a:r>
              <a:rPr lang="en-US"/>
              <a:t>Specifically, here the embedding model learns from hyperedges linking either 2 or 4 nodes.</a:t>
            </a:r>
            <a:endParaRPr lang="en-US" sz="1200" b="1" i="0" u="none" strike="noStrike" kern="1200" baseline="0">
              <a:solidFill>
                <a:schemeClr val="tx1"/>
              </a:solidFill>
              <a:latin typeface="+mn-lt"/>
              <a:ea typeface="+mn-ea"/>
              <a:cs typeface="+mn-cs"/>
            </a:endParaRPr>
          </a:p>
          <a:p>
            <a:endParaRPr lang="en-US" sz="1200" b="1" i="0" u="none" strike="noStrike" kern="1200" baseline="0">
              <a:solidFill>
                <a:schemeClr val="tx1"/>
              </a:solidFill>
              <a:latin typeface="+mn-lt"/>
              <a:ea typeface="+mn-ea"/>
              <a:cs typeface="+mn-cs"/>
            </a:endParaRPr>
          </a:p>
          <a:p>
            <a:endParaRPr lang="en-US" sz="1200" b="1" i="0" u="none" strike="noStrike" kern="1200" baseline="0">
              <a:solidFill>
                <a:schemeClr val="tx1"/>
              </a:solidFill>
              <a:latin typeface="+mn-lt"/>
              <a:ea typeface="+mn-ea"/>
              <a:cs typeface="+mn-cs"/>
            </a:endParaRPr>
          </a:p>
          <a:p>
            <a:endParaRPr lang="en-US" sz="1200" b="1" i="0" u="none" strike="noStrike" kern="1200" baseline="0">
              <a:solidFill>
                <a:schemeClr val="tx1"/>
              </a:solidFill>
              <a:latin typeface="+mn-lt"/>
              <a:ea typeface="+mn-ea"/>
              <a:cs typeface="+mn-cs"/>
            </a:endParaRPr>
          </a:p>
          <a:p>
            <a:endParaRPr lang="en-US" sz="1200" b="1" i="0" u="none" strike="noStrike" kern="1200" baseline="0">
              <a:solidFill>
                <a:schemeClr val="tx1"/>
              </a:solidFill>
              <a:latin typeface="+mn-lt"/>
              <a:ea typeface="+mn-ea"/>
              <a:cs typeface="+mn-cs"/>
            </a:endParaRPr>
          </a:p>
          <a:p>
            <a:endParaRPr lang="en-US" sz="1200" b="1" i="0" u="none" strike="noStrike" kern="1200" baseline="0">
              <a:solidFill>
                <a:schemeClr val="tx1"/>
              </a:solidFill>
              <a:latin typeface="+mn-lt"/>
              <a:ea typeface="+mn-ea"/>
              <a:cs typeface="+mn-cs"/>
            </a:endParaRPr>
          </a:p>
          <a:p>
            <a:endParaRPr lang="en-US" b="1"/>
          </a:p>
        </p:txBody>
      </p:sp>
      <p:sp>
        <p:nvSpPr>
          <p:cNvPr id="4" name="Slide Number Placeholder 3"/>
          <p:cNvSpPr>
            <a:spLocks noGrp="1"/>
          </p:cNvSpPr>
          <p:nvPr>
            <p:ph type="sldNum" sz="quarter" idx="5"/>
          </p:nvPr>
        </p:nvSpPr>
        <p:spPr/>
        <p:txBody>
          <a:bodyPr/>
          <a:lstStyle/>
          <a:p>
            <a:fld id="{1BD98022-B894-4DB0-990D-4C9292ED907C}" type="slidenum">
              <a:rPr lang="en-US" smtClean="0"/>
              <a:t>5</a:t>
            </a:fld>
            <a:endParaRPr lang="en-US"/>
          </a:p>
        </p:txBody>
      </p:sp>
    </p:spTree>
    <p:extLst>
      <p:ext uri="{BB962C8B-B14F-4D97-AF65-F5344CB8AC3E}">
        <p14:creationId xmlns:p14="http://schemas.microsoft.com/office/powerpoint/2010/main" val="24070175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1" i="0" u="none" strike="noStrike" kern="1200" baseline="0">
                <a:solidFill>
                  <a:schemeClr val="tx1"/>
                </a:solidFill>
                <a:latin typeface="+mn-lt"/>
                <a:ea typeface="+mn-ea"/>
                <a:cs typeface="+mn-cs"/>
              </a:rPr>
              <a:t>Related to LBSN:</a:t>
            </a:r>
          </a:p>
          <a:p>
            <a:pPr marL="228600" indent="-228600">
              <a:buAutoNum type="arabicPeriod"/>
            </a:pPr>
            <a:endParaRPr lang="en-US" sz="1200" b="0" i="0" u="none" strike="noStrike" kern="1200" baseline="0">
              <a:solidFill>
                <a:schemeClr val="tx1"/>
              </a:solidFill>
              <a:latin typeface="+mn-lt"/>
              <a:ea typeface="+mn-ea"/>
              <a:cs typeface="+mn-cs"/>
            </a:endParaRPr>
          </a:p>
          <a:p>
            <a:pPr marL="0" indent="0">
              <a:buNone/>
            </a:pPr>
            <a:r>
              <a:rPr lang="en-US" sz="1200" b="0" i="0" u="none" strike="noStrike" kern="1200" baseline="0">
                <a:solidFill>
                  <a:schemeClr val="tx1"/>
                </a:solidFill>
                <a:latin typeface="+mn-lt"/>
                <a:ea typeface="+mn-ea"/>
                <a:cs typeface="+mn-cs"/>
              </a:rPr>
              <a:t>1. LBSN2VEC++ : -</a:t>
            </a:r>
          </a:p>
          <a:p>
            <a:r>
              <a:rPr lang="en-US" sz="1200" b="1" i="0" u="none" strike="noStrike" kern="1200" baseline="0">
                <a:solidFill>
                  <a:schemeClr val="tx1"/>
                </a:solidFill>
                <a:latin typeface="+mn-lt"/>
                <a:ea typeface="+mn-ea"/>
                <a:cs typeface="+mn-cs"/>
              </a:rPr>
              <a:t>Is an improvement on proposed approach LBSN2VEC. </a:t>
            </a:r>
            <a:r>
              <a:rPr lang="en-US" sz="1200" b="0" i="0" u="none" strike="noStrike" kern="1200" baseline="0">
                <a:solidFill>
                  <a:schemeClr val="tx1"/>
                </a:solidFill>
                <a:latin typeface="+mn-lt"/>
                <a:ea typeface="+mn-ea"/>
                <a:cs typeface="+mn-cs"/>
              </a:rPr>
              <a:t>LBSN2VEC++ learn node embeddings from both sampled friendship homogeneous edges and check-in heterogeneous hyperedges by not only capturing the n-wise node proximity encoded by the hyperedges, but also considering the embedding space transformation between node domains to fully grasp the structural characteristics of the LBSN heterogeneous hypergraph. </a:t>
            </a:r>
            <a:r>
              <a:rPr lang="en-US" sz="1200" b="1" i="0" u="none" strike="noStrike" kern="1200" baseline="0">
                <a:solidFill>
                  <a:schemeClr val="tx1"/>
                </a:solidFill>
                <a:latin typeface="+mn-lt"/>
                <a:ea typeface="+mn-ea"/>
                <a:cs typeface="+mn-cs"/>
              </a:rPr>
              <a:t>LBSN2VEC++ additionally preserves triple-wise proximity of activity node, the transformed user and POI nodes. [Reference - 2]</a:t>
            </a:r>
          </a:p>
          <a:p>
            <a:endParaRPr lang="en-US" sz="1200" b="0" i="0" u="none" strike="noStrike" kern="1200" baseline="0">
              <a:solidFill>
                <a:schemeClr val="tx1"/>
              </a:solidFill>
              <a:effectLst/>
              <a:latin typeface="+mn-lt"/>
              <a:ea typeface="+mn-ea"/>
              <a:cs typeface="+mn-cs"/>
            </a:endParaRPr>
          </a:p>
          <a:p>
            <a:endParaRPr lang="en-US" sz="1200" b="0" i="0" u="none" strike="noStrike" kern="1200" baseline="0">
              <a:solidFill>
                <a:schemeClr val="tx1"/>
              </a:solidFill>
              <a:latin typeface="+mn-lt"/>
              <a:ea typeface="+mn-ea"/>
              <a:cs typeface="+mn-cs"/>
            </a:endParaRPr>
          </a:p>
          <a:p>
            <a:r>
              <a:rPr lang="de-DE" sz="1200" b="0" i="0" u="none" strike="noStrike" kern="1200" baseline="0">
                <a:solidFill>
                  <a:schemeClr val="tx1"/>
                </a:solidFill>
                <a:latin typeface="+mn-lt"/>
                <a:ea typeface="+mn-ea"/>
                <a:cs typeface="+mn-cs"/>
              </a:rPr>
              <a:t>2. Hin2Vec :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b="1" i="0" u="none" strike="noStrike" kern="1200" baseline="0">
                <a:solidFill>
                  <a:schemeClr val="tx1"/>
                </a:solidFill>
                <a:latin typeface="+mn-lt"/>
                <a:ea typeface="+mn-ea"/>
                <a:cs typeface="+mn-cs"/>
              </a:rPr>
              <a:t>HIN2Vec neural network model, designed </a:t>
            </a:r>
            <a:r>
              <a:rPr lang="en-US" sz="1200" b="1" i="0" u="none" strike="noStrike" kern="1200" baseline="0">
                <a:solidFill>
                  <a:schemeClr val="tx1"/>
                </a:solidFill>
                <a:latin typeface="+mn-lt"/>
                <a:ea typeface="+mn-ea"/>
                <a:cs typeface="+mn-cs"/>
              </a:rPr>
              <a:t>to capture the rich semantics embedded in (</a:t>
            </a:r>
            <a:r>
              <a:rPr lang="en-US" sz="1200" b="1" i="0" kern="1200">
                <a:solidFill>
                  <a:schemeClr val="tx1"/>
                </a:solidFill>
                <a:effectLst/>
                <a:latin typeface="+mn-lt"/>
                <a:ea typeface="+mn-ea"/>
                <a:cs typeface="+mn-cs"/>
              </a:rPr>
              <a:t>heterogeneous information networks)</a:t>
            </a:r>
            <a:r>
              <a:rPr lang="en-US" sz="1200" b="1" i="0" u="none" strike="noStrike" kern="1200" baseline="0">
                <a:solidFill>
                  <a:schemeClr val="tx1"/>
                </a:solidFill>
                <a:latin typeface="+mn-lt"/>
                <a:ea typeface="+mn-ea"/>
                <a:cs typeface="+mn-cs"/>
              </a:rPr>
              <a:t> HINs by exploiting different types of relationships among nodes. </a:t>
            </a:r>
            <a:r>
              <a:rPr lang="en-US" sz="1200" b="0" i="0" u="none" strike="noStrike" kern="1200" baseline="0">
                <a:solidFill>
                  <a:schemeClr val="tx1"/>
                </a:solidFill>
                <a:latin typeface="+mn-lt"/>
                <a:ea typeface="+mn-ea"/>
                <a:cs typeface="+mn-cs"/>
              </a:rPr>
              <a:t>Given a set of relationships specified in forms of metapaths in an HIN, HIN2Vec carries out multiple prediction training tasks jointly based on a target set of relationships to learn latent vectors of nodes and meta-paths in the HIN</a:t>
            </a:r>
            <a:r>
              <a:rPr lang="en-US" sz="1200" b="1" i="0" u="none" strike="noStrike" kern="1200" baseline="0">
                <a:solidFill>
                  <a:schemeClr val="tx1"/>
                </a:solidFill>
                <a:latin typeface="+mn-lt"/>
                <a:ea typeface="+mn-ea"/>
                <a:cs typeface="+mn-cs"/>
              </a:rPr>
              <a:t>. Based on comparison with proposed LBSN2VEC++, this new approach can provide guidance to understand the issues in handling the Hypergraphs with GNN. [Reference - 6]</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a:solidFill>
                <a:schemeClr val="tx1"/>
              </a:solidFill>
              <a:latin typeface="+mn-lt"/>
              <a:ea typeface="+mn-ea"/>
              <a:cs typeface="+mn-cs"/>
            </a:endParaRPr>
          </a:p>
          <a:p>
            <a:r>
              <a:rPr lang="en-US" sz="1200" b="0" i="0" u="none" strike="noStrike" kern="1200" baseline="0">
                <a:solidFill>
                  <a:schemeClr val="tx1"/>
                </a:solidFill>
                <a:latin typeface="+mn-lt"/>
                <a:ea typeface="+mn-ea"/>
                <a:cs typeface="+mn-cs"/>
              </a:rPr>
              <a:t>3. GNN-</a:t>
            </a:r>
            <a:r>
              <a:rPr lang="en-US" sz="1200" b="0" i="0" u="none" strike="noStrike" kern="1200" baseline="0" err="1">
                <a:solidFill>
                  <a:schemeClr val="tx1"/>
                </a:solidFill>
                <a:latin typeface="+mn-lt"/>
                <a:ea typeface="+mn-ea"/>
                <a:cs typeface="+mn-cs"/>
              </a:rPr>
              <a:t>FiLM</a:t>
            </a:r>
            <a:r>
              <a:rPr lang="en-US" sz="1200" b="0" i="0" u="none" strike="noStrike" kern="1200" baseline="0">
                <a:solidFill>
                  <a:schemeClr val="tx1"/>
                </a:solidFill>
                <a:latin typeface="+mn-lt"/>
                <a:ea typeface="+mn-ea"/>
                <a:cs typeface="+mn-cs"/>
              </a:rPr>
              <a:t> :-</a:t>
            </a:r>
          </a:p>
          <a:p>
            <a:r>
              <a:rPr lang="en-US" sz="1200" b="0" i="0" u="none" strike="noStrike" kern="1200" baseline="0">
                <a:solidFill>
                  <a:schemeClr val="tx1"/>
                </a:solidFill>
                <a:latin typeface="+mn-lt"/>
                <a:ea typeface="+mn-ea"/>
                <a:cs typeface="+mn-cs"/>
              </a:rPr>
              <a:t>In GNN-</a:t>
            </a:r>
            <a:r>
              <a:rPr lang="en-US" sz="1200" b="0" i="0" u="none" strike="noStrike" kern="1200" baseline="0" err="1">
                <a:solidFill>
                  <a:schemeClr val="tx1"/>
                </a:solidFill>
                <a:latin typeface="+mn-lt"/>
                <a:ea typeface="+mn-ea"/>
                <a:cs typeface="+mn-cs"/>
              </a:rPr>
              <a:t>FiLM</a:t>
            </a:r>
            <a:r>
              <a:rPr lang="en-US" sz="1200" b="0" i="0" u="none" strike="noStrike" kern="1200" baseline="0">
                <a:solidFill>
                  <a:schemeClr val="tx1"/>
                </a:solidFill>
                <a:latin typeface="+mn-lt"/>
                <a:ea typeface="+mn-ea"/>
                <a:cs typeface="+mn-cs"/>
              </a:rPr>
              <a:t> ,  the representation of the target node of an edge is used to compute a transformation that can be applied to all incoming messages, allowing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a:solidFill>
                  <a:schemeClr val="tx1"/>
                </a:solidFill>
                <a:latin typeface="+mn-lt"/>
                <a:ea typeface="+mn-ea"/>
                <a:cs typeface="+mn-cs"/>
              </a:rPr>
              <a:t>feature wise modulation of the passed information. </a:t>
            </a:r>
            <a:r>
              <a:rPr lang="en-US" sz="1200" b="1" i="0" u="none" strike="noStrike" kern="1200" baseline="0">
                <a:solidFill>
                  <a:schemeClr val="tx1"/>
                </a:solidFill>
                <a:latin typeface="+mn-lt"/>
                <a:ea typeface="+mn-ea"/>
                <a:cs typeface="+mn-cs"/>
              </a:rPr>
              <a:t>In GNN-</a:t>
            </a:r>
            <a:r>
              <a:rPr lang="en-US" sz="1200" b="1" i="0" u="none" strike="noStrike" kern="1200" baseline="0" err="1">
                <a:solidFill>
                  <a:schemeClr val="tx1"/>
                </a:solidFill>
                <a:latin typeface="+mn-lt"/>
                <a:ea typeface="+mn-ea"/>
                <a:cs typeface="+mn-cs"/>
              </a:rPr>
              <a:t>FiLM</a:t>
            </a:r>
            <a:r>
              <a:rPr lang="en-US" sz="1200" b="1" i="0" u="none" strike="noStrike" kern="1200" baseline="0">
                <a:solidFill>
                  <a:schemeClr val="tx1"/>
                </a:solidFill>
                <a:latin typeface="+mn-lt"/>
                <a:ea typeface="+mn-ea"/>
                <a:cs typeface="+mn-cs"/>
              </a:rPr>
              <a:t>, the representation of the target node of an edge is used to compute a transformation that can be applied to all incoming messages, allowing feature wise modulation of the passed information. It receives a graph as an input and uses neural network-based technique to learn and update node embeddings. [Reference - 3]</a:t>
            </a:r>
          </a:p>
          <a:p>
            <a:endParaRPr lang="en-US" sz="1200" b="0" i="0" u="none" strike="noStrike" kern="1200" baseline="0">
              <a:solidFill>
                <a:schemeClr val="tx1"/>
              </a:solidFill>
              <a:latin typeface="+mn-lt"/>
              <a:ea typeface="+mn-ea"/>
              <a:cs typeface="+mn-cs"/>
            </a:endParaRPr>
          </a:p>
          <a:p>
            <a:endParaRPr lang="en-US" sz="1200" b="0" i="0" u="none" strike="noStrike" kern="1200" baseline="0">
              <a:solidFill>
                <a:schemeClr val="tx1"/>
              </a:solidFill>
              <a:effectLst/>
              <a:latin typeface="+mn-lt"/>
              <a:ea typeface="+mn-ea"/>
              <a:cs typeface="+mn-cs"/>
            </a:endParaRPr>
          </a:p>
          <a:p>
            <a:r>
              <a:rPr lang="en-US" sz="1200" b="0" i="0" u="none" strike="noStrike" kern="1200" baseline="0">
                <a:solidFill>
                  <a:schemeClr val="tx1"/>
                </a:solidFill>
                <a:latin typeface="+mn-lt"/>
                <a:ea typeface="+mn-ea"/>
                <a:cs typeface="+mn-cs"/>
              </a:rPr>
              <a:t>4. Hypergraph Convolution and Hypergraph Attention:-</a:t>
            </a:r>
          </a:p>
          <a:p>
            <a:r>
              <a:rPr lang="en-US" sz="1200" b="1" i="0" u="none" strike="noStrike" kern="1200" baseline="0">
                <a:solidFill>
                  <a:schemeClr val="tx1"/>
                </a:solidFill>
                <a:latin typeface="+mn-lt"/>
                <a:ea typeface="+mn-ea"/>
                <a:cs typeface="+mn-cs"/>
              </a:rPr>
              <a:t>To efficiently learn deep embeddings on the </a:t>
            </a:r>
            <a:r>
              <a:rPr lang="en-US" sz="1200" b="1" i="0" u="none" strike="noStrike" kern="1200" baseline="0" err="1">
                <a:solidFill>
                  <a:schemeClr val="tx1"/>
                </a:solidFill>
                <a:latin typeface="+mn-lt"/>
                <a:ea typeface="+mn-ea"/>
                <a:cs typeface="+mn-cs"/>
              </a:rPr>
              <a:t>highorder</a:t>
            </a:r>
            <a:r>
              <a:rPr lang="en-US" sz="1200" b="1" i="0" u="none" strike="noStrike" kern="1200" baseline="0">
                <a:solidFill>
                  <a:schemeClr val="tx1"/>
                </a:solidFill>
                <a:latin typeface="+mn-lt"/>
                <a:ea typeface="+mn-ea"/>
                <a:cs typeface="+mn-cs"/>
              </a:rPr>
              <a:t> graph-structured data, this paper proposes two end-to-end trainable operators to the family of graph neural networks, i.e., hypergraph convolution and hypergraph attention. This paper could provide directions to possible techniques to handle hypergraphs with GNN. [Reference - 4]</a:t>
            </a:r>
          </a:p>
          <a:p>
            <a:endParaRPr lang="en-US" sz="1200" b="0" i="0" u="none" strike="noStrike" kern="1200" baseline="0">
              <a:solidFill>
                <a:schemeClr val="tx1"/>
              </a:solidFill>
              <a:latin typeface="+mn-lt"/>
              <a:ea typeface="+mn-ea"/>
              <a:cs typeface="+mn-cs"/>
            </a:endParaRPr>
          </a:p>
          <a:p>
            <a:endParaRPr lang="en-US" sz="1200" b="0" i="0" u="none" strike="noStrike" kern="1200" baseline="0">
              <a:solidFill>
                <a:schemeClr val="tx1"/>
              </a:solidFill>
              <a:effectLst/>
              <a:latin typeface="+mn-lt"/>
              <a:ea typeface="+mn-ea"/>
              <a:cs typeface="+mn-cs"/>
            </a:endParaRPr>
          </a:p>
          <a:p>
            <a:r>
              <a:rPr lang="en-US" sz="1200" b="0" i="0" u="none" strike="noStrike" kern="1200" baseline="0">
                <a:solidFill>
                  <a:schemeClr val="tx1"/>
                </a:solidFill>
                <a:latin typeface="+mn-lt"/>
                <a:ea typeface="+mn-ea"/>
                <a:cs typeface="+mn-cs"/>
              </a:rPr>
              <a:t>5. Hypergraph neural networks:-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a:solidFill>
                  <a:schemeClr val="tx1"/>
                </a:solidFill>
                <a:latin typeface="+mn-lt"/>
                <a:ea typeface="+mn-ea"/>
                <a:cs typeface="+mn-cs"/>
              </a:rPr>
              <a:t>A hyperedge convolution operation is designed to handle the data correlation during representation learning. In this way, traditional hypergraph learning procedure can be conducted using hyperedge convolution operations efficiently. HGNN can learn the hidden layer representation considering the high-order data structure, which is a general framework considering the complex data correlations. [Reference - 5]</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a:solidFill>
                <a:schemeClr val="tx1"/>
              </a:solidFill>
              <a:latin typeface="+mn-lt"/>
              <a:ea typeface="+mn-ea"/>
              <a:cs typeface="+mn-cs"/>
            </a:endParaRPr>
          </a:p>
          <a:p>
            <a:endParaRPr lang="en-US" sz="1200" b="1" i="0" u="none" strike="noStrike" kern="1200" baseline="0">
              <a:solidFill>
                <a:schemeClr val="tx1"/>
              </a:solidFill>
              <a:latin typeface="+mn-lt"/>
              <a:ea typeface="+mn-ea"/>
              <a:cs typeface="+mn-cs"/>
            </a:endParaRPr>
          </a:p>
          <a:p>
            <a:endParaRPr lang="en-US" sz="1200" b="0" kern="120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BD98022-B894-4DB0-990D-4C9292ED907C}" type="slidenum">
              <a:rPr lang="en-US" smtClean="0"/>
              <a:t>6</a:t>
            </a:fld>
            <a:endParaRPr lang="en-US"/>
          </a:p>
        </p:txBody>
      </p:sp>
    </p:spTree>
    <p:extLst>
      <p:ext uri="{BB962C8B-B14F-4D97-AF65-F5344CB8AC3E}">
        <p14:creationId xmlns:p14="http://schemas.microsoft.com/office/powerpoint/2010/main" val="42432349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Hypergraph of the user, POI and check-ins is input to the LBSN2GNN and is designed to compute the node embeddings of the graph. Here node embeddings are used for prediction. The cosine similarity between the pair of non-friend nodes in network before the study period is compared with the values after the study to obtain the most optimal minimum cosine distance that can be used to select the pair for potential friendship. The sum of two cosine distances related to POI is used to calculate the reference value for location prediction.</a:t>
            </a:r>
          </a:p>
          <a:p>
            <a:r>
              <a:rPr lang="en-US" b="1"/>
              <a:t> 1. cosine distance between pair of location and users </a:t>
            </a:r>
          </a:p>
          <a:p>
            <a:r>
              <a:rPr lang="en-US" b="1"/>
              <a:t> 2. cosine distance between pair of location and time slot.</a:t>
            </a:r>
          </a:p>
          <a:p>
            <a:endParaRPr lang="en-US"/>
          </a:p>
          <a:p>
            <a:endParaRPr lang="en-US"/>
          </a:p>
          <a:p>
            <a:r>
              <a:rPr lang="en-US" sz="1200" b="1" i="0" u="none" strike="noStrike" kern="1200" baseline="0">
                <a:solidFill>
                  <a:schemeClr val="tx1"/>
                </a:solidFill>
                <a:latin typeface="+mn-lt"/>
                <a:ea typeface="+mn-ea"/>
                <a:cs typeface="+mn-cs"/>
              </a:rPr>
              <a:t>Our new approach:</a:t>
            </a:r>
          </a:p>
          <a:p>
            <a:endParaRPr lang="en-US" sz="1200" b="0" i="0" u="none" strike="noStrike" kern="1200" baseline="0">
              <a:solidFill>
                <a:schemeClr val="tx1"/>
              </a:solidFill>
              <a:latin typeface="+mn-lt"/>
              <a:ea typeface="+mn-ea"/>
              <a:cs typeface="+mn-cs"/>
            </a:endParaRPr>
          </a:p>
          <a:p>
            <a:r>
              <a:rPr lang="en-US" sz="1200" b="0" i="0" u="none" strike="noStrike" kern="1200" baseline="0">
                <a:solidFill>
                  <a:schemeClr val="tx1"/>
                </a:solidFill>
                <a:latin typeface="+mn-lt"/>
                <a:ea typeface="+mn-ea"/>
                <a:cs typeface="+mn-cs"/>
              </a:rPr>
              <a:t>New approach LBSN2GNN: GNN supports learning the node embeddings effectively. However it would be interesting to use the GNN to learn embeddings with Hypergraphs. Using GNN we will attempt find correlation between friendship and mobility pattern taking user check-ins data and social network snapshot data. As GNN does not specify it’s application over hypergraphs we need to understand issues with Hypergraph implementation using Neural network. Also we need to understand existing neural network based implementation HIN2Vec to compare the performance.</a:t>
            </a:r>
            <a:endParaRPr lang="en-US"/>
          </a:p>
          <a:p>
            <a:endParaRPr lang="en-US"/>
          </a:p>
        </p:txBody>
      </p:sp>
      <p:sp>
        <p:nvSpPr>
          <p:cNvPr id="4" name="Slide Number Placeholder 3"/>
          <p:cNvSpPr>
            <a:spLocks noGrp="1"/>
          </p:cNvSpPr>
          <p:nvPr>
            <p:ph type="sldNum" sz="quarter" idx="5"/>
          </p:nvPr>
        </p:nvSpPr>
        <p:spPr/>
        <p:txBody>
          <a:bodyPr/>
          <a:lstStyle/>
          <a:p>
            <a:fld id="{1BD98022-B894-4DB0-990D-4C9292ED907C}" type="slidenum">
              <a:rPr lang="en-US" smtClean="0"/>
              <a:t>7</a:t>
            </a:fld>
            <a:endParaRPr lang="en-US"/>
          </a:p>
        </p:txBody>
      </p:sp>
    </p:spTree>
    <p:extLst>
      <p:ext uri="{BB962C8B-B14F-4D97-AF65-F5344CB8AC3E}">
        <p14:creationId xmlns:p14="http://schemas.microsoft.com/office/powerpoint/2010/main" val="2700012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a:solidFill>
                  <a:schemeClr val="tx1"/>
                </a:solidFill>
                <a:latin typeface="+mn-lt"/>
                <a:ea typeface="+mn-ea"/>
                <a:cs typeface="+mn-cs"/>
              </a:rPr>
              <a:t> Dataset of Foursquare is used which </a:t>
            </a:r>
            <a:r>
              <a:rPr lang="en-US" sz="1200" b="1" i="0" u="none" strike="noStrike" kern="1200" baseline="0">
                <a:solidFill>
                  <a:schemeClr val="tx1"/>
                </a:solidFill>
                <a:latin typeface="+mn-lt"/>
                <a:ea typeface="+mn-ea"/>
                <a:cs typeface="+mn-cs"/>
              </a:rPr>
              <a:t>contains global-scale check-ins over about two years (from Apr. 2012 to Jan. 2014).</a:t>
            </a:r>
          </a:p>
          <a:p>
            <a:pPr marL="171450" indent="-171450">
              <a:buFont typeface="Arial" panose="020B0604020202020204" pitchFamily="34" charset="0"/>
              <a:buChar char="•"/>
            </a:pPr>
            <a:r>
              <a:rPr lang="en-US" sz="1200" b="0" i="0" u="none" strike="noStrike" kern="1200" baseline="0">
                <a:solidFill>
                  <a:schemeClr val="tx1"/>
                </a:solidFill>
                <a:latin typeface="+mn-lt"/>
                <a:ea typeface="+mn-ea"/>
                <a:cs typeface="+mn-cs"/>
              </a:rPr>
              <a:t> Dataset of Foursquare is used which contains </a:t>
            </a:r>
            <a:r>
              <a:rPr lang="en-US" sz="1200" b="1" i="0" u="none" strike="noStrike" kern="1200" baseline="0">
                <a:solidFill>
                  <a:schemeClr val="tx1"/>
                </a:solidFill>
                <a:latin typeface="+mn-lt"/>
                <a:ea typeface="+mn-ea"/>
                <a:cs typeface="+mn-cs"/>
              </a:rPr>
              <a:t>two snapshots of the corresponding user social network collected before (in Mar. 2012) and after (in May 2014)</a:t>
            </a:r>
            <a:r>
              <a:rPr lang="en-US" sz="1200" b="0" i="0" u="none" strike="noStrike" kern="1200" baseline="0">
                <a:solidFill>
                  <a:schemeClr val="tx1"/>
                </a:solidFill>
                <a:latin typeface="+mn-lt"/>
                <a:ea typeface="+mn-ea"/>
                <a:cs typeface="+mn-cs"/>
              </a:rPr>
              <a:t> the check-in data collection period.</a:t>
            </a:r>
          </a:p>
          <a:p>
            <a:pPr marL="0" indent="0">
              <a:buFont typeface="Arial" panose="020B0604020202020204" pitchFamily="34" charset="0"/>
              <a:buNone/>
            </a:pPr>
            <a:endParaRPr lang="en-US" sz="1200" b="0" i="0" u="none" strike="noStrike" kern="1200" baseline="0">
              <a:solidFill>
                <a:schemeClr val="tx1"/>
              </a:solidFill>
              <a:latin typeface="+mn-lt"/>
              <a:ea typeface="+mn-ea"/>
              <a:cs typeface="+mn-cs"/>
            </a:endParaRPr>
          </a:p>
          <a:p>
            <a:pPr marL="0" indent="0">
              <a:buFont typeface="Arial" panose="020B0604020202020204" pitchFamily="34" charset="0"/>
              <a:buNone/>
            </a:pPr>
            <a:r>
              <a:rPr lang="en-US" sz="1200" b="0" i="0" u="none" strike="noStrike" kern="1200" baseline="0">
                <a:solidFill>
                  <a:schemeClr val="tx1"/>
                </a:solidFill>
                <a:latin typeface="+mn-lt"/>
                <a:ea typeface="+mn-ea"/>
                <a:cs typeface="+mn-cs"/>
              </a:rPr>
              <a:t>Foursquare : Social networking service : (</a:t>
            </a:r>
            <a:r>
              <a:rPr lang="en-US" sz="1200" b="0" i="0" kern="1200">
                <a:solidFill>
                  <a:schemeClr val="tx1"/>
                </a:solidFill>
                <a:effectLst/>
                <a:latin typeface="+mn-lt"/>
                <a:ea typeface="+mn-ea"/>
                <a:cs typeface="+mn-cs"/>
              </a:rPr>
              <a:t>helping people to discover a great restaurant, an interesting coffee shop or the best places to visit. )</a:t>
            </a:r>
            <a:endParaRPr lang="en-US" sz="1200" b="0" i="0" u="none" strike="noStrike" kern="1200" baseline="0">
              <a:solidFill>
                <a:schemeClr val="tx1"/>
              </a:solidFill>
              <a:latin typeface="+mn-lt"/>
              <a:ea typeface="+mn-ea"/>
              <a:cs typeface="+mn-cs"/>
            </a:endParaRPr>
          </a:p>
          <a:p>
            <a:pPr marL="0" indent="0">
              <a:buFont typeface="Arial" panose="020B0604020202020204" pitchFamily="34" charset="0"/>
              <a:buNone/>
            </a:pPr>
            <a:endParaRPr lang="en-US"/>
          </a:p>
        </p:txBody>
      </p:sp>
      <p:sp>
        <p:nvSpPr>
          <p:cNvPr id="4" name="Slide Number Placeholder 3"/>
          <p:cNvSpPr>
            <a:spLocks noGrp="1"/>
          </p:cNvSpPr>
          <p:nvPr>
            <p:ph type="sldNum" sz="quarter" idx="5"/>
          </p:nvPr>
        </p:nvSpPr>
        <p:spPr/>
        <p:txBody>
          <a:bodyPr/>
          <a:lstStyle/>
          <a:p>
            <a:fld id="{1BD98022-B894-4DB0-990D-4C9292ED907C}" type="slidenum">
              <a:rPr lang="en-US" smtClean="0"/>
              <a:t>8</a:t>
            </a:fld>
            <a:endParaRPr lang="en-US"/>
          </a:p>
        </p:txBody>
      </p:sp>
    </p:spTree>
    <p:extLst>
      <p:ext uri="{BB962C8B-B14F-4D97-AF65-F5344CB8AC3E}">
        <p14:creationId xmlns:p14="http://schemas.microsoft.com/office/powerpoint/2010/main" val="41907735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a:solidFill>
                <a:schemeClr val="tx1"/>
              </a:solidFill>
              <a:latin typeface="+mn-lt"/>
              <a:ea typeface="+mn-ea"/>
              <a:cs typeface="+mn-cs"/>
            </a:endParaRPr>
          </a:p>
          <a:p>
            <a:r>
              <a:rPr lang="en-US" sz="1200" b="1" i="0" u="none" strike="noStrike" kern="1200" baseline="0">
                <a:solidFill>
                  <a:schemeClr val="tx1"/>
                </a:solidFill>
                <a:latin typeface="+mn-lt"/>
                <a:ea typeface="+mn-ea"/>
                <a:cs typeface="+mn-cs"/>
              </a:rPr>
              <a:t>Plot detail:-</a:t>
            </a:r>
          </a:p>
          <a:p>
            <a:endParaRPr lang="en-US" sz="1200" b="1" i="0" u="none" strike="noStrike" kern="1200" baseline="0">
              <a:solidFill>
                <a:schemeClr val="tx1"/>
              </a:solidFill>
              <a:latin typeface="+mn-lt"/>
              <a:ea typeface="+mn-ea"/>
              <a:cs typeface="+mn-cs"/>
            </a:endParaRPr>
          </a:p>
          <a:p>
            <a:r>
              <a:rPr lang="en-US" sz="1200" b="0" i="0" u="none" strike="noStrike" kern="1200" baseline="0">
                <a:solidFill>
                  <a:schemeClr val="tx1"/>
                </a:solidFill>
                <a:latin typeface="+mn-lt"/>
                <a:ea typeface="+mn-ea"/>
                <a:cs typeface="+mn-cs"/>
              </a:rPr>
              <a:t>(</a:t>
            </a:r>
            <a:r>
              <a:rPr lang="en-US" b="0" i="0">
                <a:solidFill>
                  <a:srgbClr val="202122"/>
                </a:solidFill>
                <a:effectLst/>
                <a:latin typeface="Arial" panose="020B0604020202020204" pitchFamily="34" charset="0"/>
              </a:rPr>
              <a:t>In </a:t>
            </a:r>
            <a:r>
              <a:rPr lang="en-US" b="0" i="0" u="none" strike="noStrike">
                <a:solidFill>
                  <a:srgbClr val="0645AD"/>
                </a:solidFill>
                <a:effectLst/>
                <a:latin typeface="Arial" panose="020B0604020202020204" pitchFamily="34" charset="0"/>
                <a:hlinkClick r:id="rId3" tooltip="Probability theory"/>
              </a:rPr>
              <a:t>probability theory</a:t>
            </a:r>
            <a:r>
              <a:rPr lang="en-US" b="0" i="0">
                <a:solidFill>
                  <a:srgbClr val="202122"/>
                </a:solidFill>
                <a:effectLst/>
                <a:latin typeface="Arial" panose="020B0604020202020204" pitchFamily="34" charset="0"/>
              </a:rPr>
              <a:t> and </a:t>
            </a:r>
            <a:r>
              <a:rPr lang="en-US" b="0" i="0" u="none" strike="noStrike">
                <a:solidFill>
                  <a:srgbClr val="0645AD"/>
                </a:solidFill>
                <a:effectLst/>
                <a:latin typeface="Arial" panose="020B0604020202020204" pitchFamily="34" charset="0"/>
                <a:hlinkClick r:id="rId4" tooltip="Statistics"/>
              </a:rPr>
              <a:t>statistics</a:t>
            </a:r>
            <a:r>
              <a:rPr lang="en-US" b="0" i="0">
                <a:solidFill>
                  <a:srgbClr val="202122"/>
                </a:solidFill>
                <a:effectLst/>
                <a:latin typeface="Arial" panose="020B0604020202020204" pitchFamily="34" charset="0"/>
              </a:rPr>
              <a:t>, the cumulative distribution function (CDF) of a real-valued </a:t>
            </a:r>
            <a:r>
              <a:rPr lang="en-US" b="0" i="0" u="none" strike="noStrike">
                <a:solidFill>
                  <a:srgbClr val="0645AD"/>
                </a:solidFill>
                <a:effectLst/>
                <a:latin typeface="Arial" panose="020B0604020202020204" pitchFamily="34" charset="0"/>
                <a:hlinkClick r:id="rId5" tooltip="Random variable"/>
              </a:rPr>
              <a:t>random variable</a:t>
            </a:r>
            <a:r>
              <a:rPr lang="en-US" b="0" i="0">
                <a:solidFill>
                  <a:srgbClr val="202122"/>
                </a:solidFill>
                <a:effectLst/>
                <a:latin typeface="Arial" panose="020B0604020202020204" pitchFamily="34" charset="0"/>
              </a:rPr>
              <a:t> {X}, evaluated at {x}, is the </a:t>
            </a:r>
            <a:r>
              <a:rPr lang="en-US" b="0" i="0" u="none" strike="noStrike">
                <a:solidFill>
                  <a:srgbClr val="0645AD"/>
                </a:solidFill>
                <a:effectLst/>
                <a:latin typeface="Arial" panose="020B0604020202020204" pitchFamily="34" charset="0"/>
                <a:hlinkClick r:id="rId6" tooltip="Probability"/>
              </a:rPr>
              <a:t>probability</a:t>
            </a:r>
            <a:r>
              <a:rPr lang="en-US" b="0" i="0">
                <a:solidFill>
                  <a:srgbClr val="202122"/>
                </a:solidFill>
                <a:effectLst/>
                <a:latin typeface="Arial" panose="020B0604020202020204" pitchFamily="34" charset="0"/>
              </a:rPr>
              <a:t> that {X} will take a value less than or equal to {x}.</a:t>
            </a:r>
            <a:endParaRPr lang="en-US" sz="1200" b="0" i="0" u="none" strike="noStrike" kern="1200" baseline="0">
              <a:solidFill>
                <a:schemeClr val="tx1"/>
              </a:solidFill>
              <a:latin typeface="+mn-lt"/>
              <a:ea typeface="+mn-ea"/>
              <a:cs typeface="+mn-cs"/>
            </a:endParaRPr>
          </a:p>
          <a:p>
            <a:endParaRPr lang="en-US" sz="1200" b="0" i="0" u="none" strike="noStrike" kern="1200" baseline="0">
              <a:solidFill>
                <a:schemeClr val="tx1"/>
              </a:solidFill>
              <a:latin typeface="+mn-lt"/>
              <a:ea typeface="+mn-ea"/>
              <a:cs typeface="+mn-cs"/>
            </a:endParaRPr>
          </a:p>
          <a:p>
            <a:r>
              <a:rPr lang="en-US" sz="1200" b="1" i="0" u="none" strike="noStrike" kern="1200" baseline="0">
                <a:solidFill>
                  <a:schemeClr val="tx1"/>
                </a:solidFill>
                <a:latin typeface="+mn-lt"/>
                <a:ea typeface="+mn-ea"/>
                <a:cs typeface="+mn-cs"/>
              </a:rPr>
              <a:t>To summarize, the dataset contains 22,809,624( more than 22 million) check-ins from 114,324(114 thousand plus)  users on 3,820,891(more than 3 million)  POIs, and two snapshots of the corresponding user social network before (363,704 friendships) and after (607,333 friendships) the check-in data collection period. Fig 1(check-ins per user) shows CCDF plot for user check-in data.</a:t>
            </a:r>
          </a:p>
          <a:p>
            <a:endParaRPr lang="en-US" sz="1200" b="0" i="0" u="none" strike="noStrike" kern="1200" baseline="0">
              <a:solidFill>
                <a:schemeClr val="tx1"/>
              </a:solidFill>
              <a:latin typeface="+mn-lt"/>
              <a:ea typeface="+mn-ea"/>
              <a:cs typeface="+mn-cs"/>
            </a:endParaRPr>
          </a:p>
          <a:p>
            <a:r>
              <a:rPr lang="en-US" sz="1200" b="1" i="0" u="none" strike="noStrike" kern="1200" baseline="0">
                <a:solidFill>
                  <a:schemeClr val="tx1"/>
                </a:solidFill>
                <a:latin typeface="+mn-lt"/>
                <a:ea typeface="+mn-ea"/>
                <a:cs typeface="+mn-cs"/>
              </a:rPr>
              <a:t>Figure detail: </a:t>
            </a:r>
            <a:r>
              <a:rPr lang="en-US" sz="1200" b="0" i="0" u="none" strike="noStrike" kern="1200" baseline="0">
                <a:solidFill>
                  <a:schemeClr val="tx1"/>
                </a:solidFill>
                <a:latin typeface="+mn-lt"/>
                <a:ea typeface="+mn-ea"/>
                <a:cs typeface="+mn-cs"/>
              </a:rPr>
              <a:t>( tried to recreate the plot provided in paper)</a:t>
            </a:r>
          </a:p>
          <a:p>
            <a:endParaRPr lang="en-US" sz="1200" b="0" i="0" u="none" strike="noStrike" kern="1200" baseline="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a:solidFill>
                  <a:schemeClr val="tx1"/>
                </a:solidFill>
                <a:latin typeface="+mn-lt"/>
                <a:ea typeface="+mn-ea"/>
                <a:cs typeface="+mn-cs"/>
              </a:rPr>
              <a:t>To understand distribution of check-in data of each user in given dataset, a complementary cumulative distribution  plot is made. Here we tried finding out number of check-in information per user by referring total number of venue indexes of each user</a:t>
            </a:r>
            <a:r>
              <a:rPr lang="en-US" sz="1200" b="0" i="0" u="none" strike="noStrike" kern="1200" baseline="0">
                <a:solidFill>
                  <a:schemeClr val="tx1"/>
                </a:solidFill>
                <a:latin typeface="+mn-lt"/>
                <a:ea typeface="+mn-ea"/>
                <a:cs typeface="+mn-cs"/>
              </a:rPr>
              <a:t>. Venue index refer to semantic /location information of a certain user. </a:t>
            </a:r>
            <a:r>
              <a:rPr lang="en-US" sz="1200" b="1" i="0" kern="1200">
                <a:solidFill>
                  <a:schemeClr val="tx1"/>
                </a:solidFill>
                <a:effectLst/>
                <a:latin typeface="+mn-lt"/>
                <a:ea typeface="+mn-ea"/>
                <a:cs typeface="+mn-cs"/>
              </a:rPr>
              <a:t>Additionally, we also tried to recreate plots to study node degrees for old social network and new social network. 3</a:t>
            </a:r>
            <a:r>
              <a:rPr lang="en-US" sz="1200" b="1" i="0" kern="1200" baseline="30000">
                <a:solidFill>
                  <a:schemeClr val="tx1"/>
                </a:solidFill>
                <a:effectLst/>
                <a:latin typeface="+mn-lt"/>
                <a:ea typeface="+mn-ea"/>
                <a:cs typeface="+mn-cs"/>
              </a:rPr>
              <a:t>Rd</a:t>
            </a:r>
            <a:r>
              <a:rPr lang="en-US" sz="1200" b="1" i="0" kern="1200">
                <a:solidFill>
                  <a:schemeClr val="tx1"/>
                </a:solidFill>
                <a:effectLst/>
                <a:latin typeface="+mn-lt"/>
                <a:ea typeface="+mn-ea"/>
                <a:cs typeface="+mn-cs"/>
              </a:rPr>
              <a:t> plots shows CCDF plot for check-ins per POI / check-in location snapshot.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a:t>We can observe that the user social network significantly expanded over the two years.</a:t>
            </a:r>
            <a:endParaRPr lang="en-US" sz="1200" b="1" i="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kern="1200">
              <a:solidFill>
                <a:schemeClr val="tx1"/>
              </a:solidFill>
              <a:effectLst/>
              <a:latin typeface="+mn-lt"/>
              <a:ea typeface="+mn-ea"/>
              <a:cs typeface="+mn-cs"/>
            </a:endParaRPr>
          </a:p>
          <a:p>
            <a:endParaRPr lang="en-US" sz="1200" b="1" i="0" u="none" strike="noStrike" kern="1200" baseline="0">
              <a:solidFill>
                <a:schemeClr val="tx1"/>
              </a:solidFill>
              <a:latin typeface="+mn-lt"/>
              <a:ea typeface="+mn-ea"/>
              <a:cs typeface="+mn-cs"/>
            </a:endParaRPr>
          </a:p>
          <a:p>
            <a:endParaRPr lang="en-US" sz="1200" b="1" i="0" u="none" strike="noStrike" kern="1200" baseline="0">
              <a:solidFill>
                <a:schemeClr val="tx1"/>
              </a:solidFill>
              <a:latin typeface="+mn-lt"/>
              <a:ea typeface="+mn-ea"/>
              <a:cs typeface="+mn-cs"/>
            </a:endParaRPr>
          </a:p>
          <a:p>
            <a:r>
              <a:rPr lang="en-US" sz="1200" b="1" i="0" kern="1200">
                <a:solidFill>
                  <a:schemeClr val="tx1"/>
                </a:solidFill>
                <a:effectLst/>
                <a:latin typeface="+mn-lt"/>
                <a:ea typeface="+mn-ea"/>
                <a:cs typeface="+mn-cs"/>
              </a:rPr>
              <a:t>plot detail:-  </a:t>
            </a:r>
            <a:r>
              <a:rPr lang="en-US" sz="1200" b="0" i="0" kern="1200">
                <a:solidFill>
                  <a:schemeClr val="tx1"/>
                </a:solidFill>
                <a:effectLst/>
                <a:latin typeface="+mn-lt"/>
                <a:ea typeface="+mn-ea"/>
                <a:cs typeface="+mn-cs"/>
              </a:rPr>
              <a:t>here a check-in value of 8.619(x-axis) corresponds to a probability of 0.009(y-axis). This means, Check-in value per user reaches 8.619 only 0.009 percent of time.</a:t>
            </a:r>
          </a:p>
          <a:p>
            <a:endParaRPr lang="en-US" sz="1200" b="0" i="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5"/>
          </p:nvPr>
        </p:nvSpPr>
        <p:spPr/>
        <p:txBody>
          <a:bodyPr/>
          <a:lstStyle/>
          <a:p>
            <a:fld id="{1BD98022-B894-4DB0-990D-4C9292ED907C}" type="slidenum">
              <a:rPr lang="en-US" smtClean="0"/>
              <a:t>9</a:t>
            </a:fld>
            <a:endParaRPr lang="en-US"/>
          </a:p>
        </p:txBody>
      </p:sp>
    </p:spTree>
    <p:extLst>
      <p:ext uri="{BB962C8B-B14F-4D97-AF65-F5344CB8AC3E}">
        <p14:creationId xmlns:p14="http://schemas.microsoft.com/office/powerpoint/2010/main" val="2992894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3B084-FD1B-449A-8577-C9DFB8E4EF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76747B-AD11-4EA2-A858-4E2A24E488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4A3FB7-3D02-4068-AC07-CD391DD0623E}"/>
              </a:ext>
            </a:extLst>
          </p:cNvPr>
          <p:cNvSpPr>
            <a:spLocks noGrp="1"/>
          </p:cNvSpPr>
          <p:nvPr>
            <p:ph type="dt" sz="half" idx="10"/>
          </p:nvPr>
        </p:nvSpPr>
        <p:spPr/>
        <p:txBody>
          <a:bodyPr/>
          <a:lstStyle/>
          <a:p>
            <a:fld id="{BC289377-8A40-4268-A8BD-9DCC89911A5B}" type="datetimeFigureOut">
              <a:rPr lang="en-US" smtClean="0"/>
              <a:t>3/5/2021</a:t>
            </a:fld>
            <a:endParaRPr lang="en-US"/>
          </a:p>
        </p:txBody>
      </p:sp>
      <p:sp>
        <p:nvSpPr>
          <p:cNvPr id="5" name="Footer Placeholder 4">
            <a:extLst>
              <a:ext uri="{FF2B5EF4-FFF2-40B4-BE49-F238E27FC236}">
                <a16:creationId xmlns:a16="http://schemas.microsoft.com/office/drawing/2014/main" id="{91B7D556-6DEE-4A76-A4B9-630BE13DAD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5117BB-A609-4C16-8B8D-B77FAFFD0B68}"/>
              </a:ext>
            </a:extLst>
          </p:cNvPr>
          <p:cNvSpPr>
            <a:spLocks noGrp="1"/>
          </p:cNvSpPr>
          <p:nvPr>
            <p:ph type="sldNum" sz="quarter" idx="12"/>
          </p:nvPr>
        </p:nvSpPr>
        <p:spPr/>
        <p:txBody>
          <a:bodyPr/>
          <a:lstStyle/>
          <a:p>
            <a:fld id="{0AFE11C9-C28E-4B25-8B3C-F0FAA391327F}" type="slidenum">
              <a:rPr lang="en-US" smtClean="0"/>
              <a:t>‹#›</a:t>
            </a:fld>
            <a:endParaRPr lang="en-US"/>
          </a:p>
        </p:txBody>
      </p:sp>
    </p:spTree>
    <p:extLst>
      <p:ext uri="{BB962C8B-B14F-4D97-AF65-F5344CB8AC3E}">
        <p14:creationId xmlns:p14="http://schemas.microsoft.com/office/powerpoint/2010/main" val="3247175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ABE2F-ADFB-4AB5-B2A3-7048D5513EB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107324C-A260-4278-9D6D-09143AF40E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6464C1-C590-49B3-85F2-CCB46D3EFCA4}"/>
              </a:ext>
            </a:extLst>
          </p:cNvPr>
          <p:cNvSpPr>
            <a:spLocks noGrp="1"/>
          </p:cNvSpPr>
          <p:nvPr>
            <p:ph type="dt" sz="half" idx="10"/>
          </p:nvPr>
        </p:nvSpPr>
        <p:spPr/>
        <p:txBody>
          <a:bodyPr/>
          <a:lstStyle/>
          <a:p>
            <a:fld id="{BC289377-8A40-4268-A8BD-9DCC89911A5B}" type="datetimeFigureOut">
              <a:rPr lang="en-US" smtClean="0"/>
              <a:t>3/5/2021</a:t>
            </a:fld>
            <a:endParaRPr lang="en-US"/>
          </a:p>
        </p:txBody>
      </p:sp>
      <p:sp>
        <p:nvSpPr>
          <p:cNvPr id="5" name="Footer Placeholder 4">
            <a:extLst>
              <a:ext uri="{FF2B5EF4-FFF2-40B4-BE49-F238E27FC236}">
                <a16:creationId xmlns:a16="http://schemas.microsoft.com/office/drawing/2014/main" id="{4AC4E6B3-8898-4CF4-BAA8-C891056A3F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6D722-8D31-4CC9-B6BA-485E53452784}"/>
              </a:ext>
            </a:extLst>
          </p:cNvPr>
          <p:cNvSpPr>
            <a:spLocks noGrp="1"/>
          </p:cNvSpPr>
          <p:nvPr>
            <p:ph type="sldNum" sz="quarter" idx="12"/>
          </p:nvPr>
        </p:nvSpPr>
        <p:spPr/>
        <p:txBody>
          <a:bodyPr/>
          <a:lstStyle/>
          <a:p>
            <a:fld id="{0AFE11C9-C28E-4B25-8B3C-F0FAA391327F}" type="slidenum">
              <a:rPr lang="en-US" smtClean="0"/>
              <a:t>‹#›</a:t>
            </a:fld>
            <a:endParaRPr lang="en-US"/>
          </a:p>
        </p:txBody>
      </p:sp>
    </p:spTree>
    <p:extLst>
      <p:ext uri="{BB962C8B-B14F-4D97-AF65-F5344CB8AC3E}">
        <p14:creationId xmlns:p14="http://schemas.microsoft.com/office/powerpoint/2010/main" val="2420927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4BB159-CF91-4B49-8722-B0DC02A319D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6E6A390-423B-46CF-AB54-17B04B8884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784989-F54F-4C5A-B67D-C33FF1DED10F}"/>
              </a:ext>
            </a:extLst>
          </p:cNvPr>
          <p:cNvSpPr>
            <a:spLocks noGrp="1"/>
          </p:cNvSpPr>
          <p:nvPr>
            <p:ph type="dt" sz="half" idx="10"/>
          </p:nvPr>
        </p:nvSpPr>
        <p:spPr/>
        <p:txBody>
          <a:bodyPr/>
          <a:lstStyle/>
          <a:p>
            <a:fld id="{BC289377-8A40-4268-A8BD-9DCC89911A5B}" type="datetimeFigureOut">
              <a:rPr lang="en-US" smtClean="0"/>
              <a:t>3/5/2021</a:t>
            </a:fld>
            <a:endParaRPr lang="en-US"/>
          </a:p>
        </p:txBody>
      </p:sp>
      <p:sp>
        <p:nvSpPr>
          <p:cNvPr id="5" name="Footer Placeholder 4">
            <a:extLst>
              <a:ext uri="{FF2B5EF4-FFF2-40B4-BE49-F238E27FC236}">
                <a16:creationId xmlns:a16="http://schemas.microsoft.com/office/drawing/2014/main" id="{54A1D26F-41B4-410B-A3B9-ABDB11EACA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9B865B-1207-43C6-9382-98605969BEBD}"/>
              </a:ext>
            </a:extLst>
          </p:cNvPr>
          <p:cNvSpPr>
            <a:spLocks noGrp="1"/>
          </p:cNvSpPr>
          <p:nvPr>
            <p:ph type="sldNum" sz="quarter" idx="12"/>
          </p:nvPr>
        </p:nvSpPr>
        <p:spPr/>
        <p:txBody>
          <a:bodyPr/>
          <a:lstStyle/>
          <a:p>
            <a:fld id="{0AFE11C9-C28E-4B25-8B3C-F0FAA391327F}" type="slidenum">
              <a:rPr lang="en-US" smtClean="0"/>
              <a:t>‹#›</a:t>
            </a:fld>
            <a:endParaRPr lang="en-US"/>
          </a:p>
        </p:txBody>
      </p:sp>
    </p:spTree>
    <p:extLst>
      <p:ext uri="{BB962C8B-B14F-4D97-AF65-F5344CB8AC3E}">
        <p14:creationId xmlns:p14="http://schemas.microsoft.com/office/powerpoint/2010/main" val="4174823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9A4BD-6D4B-4785-8B8D-2E34176B44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F8238F-A261-431A-889C-A36E32160A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6DE1BD-29F8-4139-8626-190F82D443EC}"/>
              </a:ext>
            </a:extLst>
          </p:cNvPr>
          <p:cNvSpPr>
            <a:spLocks noGrp="1"/>
          </p:cNvSpPr>
          <p:nvPr>
            <p:ph type="dt" sz="half" idx="10"/>
          </p:nvPr>
        </p:nvSpPr>
        <p:spPr/>
        <p:txBody>
          <a:bodyPr/>
          <a:lstStyle/>
          <a:p>
            <a:fld id="{BC289377-8A40-4268-A8BD-9DCC89911A5B}" type="datetimeFigureOut">
              <a:rPr lang="en-US" smtClean="0"/>
              <a:t>3/5/2021</a:t>
            </a:fld>
            <a:endParaRPr lang="en-US"/>
          </a:p>
        </p:txBody>
      </p:sp>
      <p:sp>
        <p:nvSpPr>
          <p:cNvPr id="5" name="Footer Placeholder 4">
            <a:extLst>
              <a:ext uri="{FF2B5EF4-FFF2-40B4-BE49-F238E27FC236}">
                <a16:creationId xmlns:a16="http://schemas.microsoft.com/office/drawing/2014/main" id="{1C2D61D1-E7B1-4C49-9580-AC98B9933E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CF896B-8256-49DD-970A-4521A4354860}"/>
              </a:ext>
            </a:extLst>
          </p:cNvPr>
          <p:cNvSpPr>
            <a:spLocks noGrp="1"/>
          </p:cNvSpPr>
          <p:nvPr>
            <p:ph type="sldNum" sz="quarter" idx="12"/>
          </p:nvPr>
        </p:nvSpPr>
        <p:spPr/>
        <p:txBody>
          <a:bodyPr/>
          <a:lstStyle/>
          <a:p>
            <a:fld id="{0AFE11C9-C28E-4B25-8B3C-F0FAA391327F}" type="slidenum">
              <a:rPr lang="en-US" smtClean="0"/>
              <a:t>‹#›</a:t>
            </a:fld>
            <a:endParaRPr lang="en-US"/>
          </a:p>
        </p:txBody>
      </p:sp>
    </p:spTree>
    <p:extLst>
      <p:ext uri="{BB962C8B-B14F-4D97-AF65-F5344CB8AC3E}">
        <p14:creationId xmlns:p14="http://schemas.microsoft.com/office/powerpoint/2010/main" val="752653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79A41-D561-4C9D-BBC0-165E6195BA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0454B2-4AB5-4BCE-8FA6-3378D51678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A2FA81-EB40-4C6C-88C5-FCB10FA70036}"/>
              </a:ext>
            </a:extLst>
          </p:cNvPr>
          <p:cNvSpPr>
            <a:spLocks noGrp="1"/>
          </p:cNvSpPr>
          <p:nvPr>
            <p:ph type="dt" sz="half" idx="10"/>
          </p:nvPr>
        </p:nvSpPr>
        <p:spPr/>
        <p:txBody>
          <a:bodyPr/>
          <a:lstStyle/>
          <a:p>
            <a:fld id="{BC289377-8A40-4268-A8BD-9DCC89911A5B}" type="datetimeFigureOut">
              <a:rPr lang="en-US" smtClean="0"/>
              <a:t>3/5/2021</a:t>
            </a:fld>
            <a:endParaRPr lang="en-US"/>
          </a:p>
        </p:txBody>
      </p:sp>
      <p:sp>
        <p:nvSpPr>
          <p:cNvPr id="5" name="Footer Placeholder 4">
            <a:extLst>
              <a:ext uri="{FF2B5EF4-FFF2-40B4-BE49-F238E27FC236}">
                <a16:creationId xmlns:a16="http://schemas.microsoft.com/office/drawing/2014/main" id="{E48A6245-0472-4EEC-8E00-F23B68E6CC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FE9ADD-4160-4B0F-A059-6714BF740C2F}"/>
              </a:ext>
            </a:extLst>
          </p:cNvPr>
          <p:cNvSpPr>
            <a:spLocks noGrp="1"/>
          </p:cNvSpPr>
          <p:nvPr>
            <p:ph type="sldNum" sz="quarter" idx="12"/>
          </p:nvPr>
        </p:nvSpPr>
        <p:spPr/>
        <p:txBody>
          <a:bodyPr/>
          <a:lstStyle/>
          <a:p>
            <a:fld id="{0AFE11C9-C28E-4B25-8B3C-F0FAA391327F}" type="slidenum">
              <a:rPr lang="en-US" smtClean="0"/>
              <a:t>‹#›</a:t>
            </a:fld>
            <a:endParaRPr lang="en-US"/>
          </a:p>
        </p:txBody>
      </p:sp>
    </p:spTree>
    <p:extLst>
      <p:ext uri="{BB962C8B-B14F-4D97-AF65-F5344CB8AC3E}">
        <p14:creationId xmlns:p14="http://schemas.microsoft.com/office/powerpoint/2010/main" val="252578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C208C-5141-4ADB-8BC6-83E5FD9825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C66BEA-B212-4911-A8D1-BD757906A9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12F345-E0D3-4A8C-A18C-2C0D2338BF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38F02D-0D5E-4018-B906-2BADD88ED601}"/>
              </a:ext>
            </a:extLst>
          </p:cNvPr>
          <p:cNvSpPr>
            <a:spLocks noGrp="1"/>
          </p:cNvSpPr>
          <p:nvPr>
            <p:ph type="dt" sz="half" idx="10"/>
          </p:nvPr>
        </p:nvSpPr>
        <p:spPr/>
        <p:txBody>
          <a:bodyPr/>
          <a:lstStyle/>
          <a:p>
            <a:fld id="{BC289377-8A40-4268-A8BD-9DCC89911A5B}" type="datetimeFigureOut">
              <a:rPr lang="en-US" smtClean="0"/>
              <a:t>3/5/2021</a:t>
            </a:fld>
            <a:endParaRPr lang="en-US"/>
          </a:p>
        </p:txBody>
      </p:sp>
      <p:sp>
        <p:nvSpPr>
          <p:cNvPr id="6" name="Footer Placeholder 5">
            <a:extLst>
              <a:ext uri="{FF2B5EF4-FFF2-40B4-BE49-F238E27FC236}">
                <a16:creationId xmlns:a16="http://schemas.microsoft.com/office/drawing/2014/main" id="{1F4E1504-3B53-44EF-8CAF-B489CA7803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9DE4F-DBDD-48BA-AF8C-A15AC3BA8232}"/>
              </a:ext>
            </a:extLst>
          </p:cNvPr>
          <p:cNvSpPr>
            <a:spLocks noGrp="1"/>
          </p:cNvSpPr>
          <p:nvPr>
            <p:ph type="sldNum" sz="quarter" idx="12"/>
          </p:nvPr>
        </p:nvSpPr>
        <p:spPr/>
        <p:txBody>
          <a:bodyPr/>
          <a:lstStyle/>
          <a:p>
            <a:fld id="{0AFE11C9-C28E-4B25-8B3C-F0FAA391327F}" type="slidenum">
              <a:rPr lang="en-US" smtClean="0"/>
              <a:t>‹#›</a:t>
            </a:fld>
            <a:endParaRPr lang="en-US"/>
          </a:p>
        </p:txBody>
      </p:sp>
    </p:spTree>
    <p:extLst>
      <p:ext uri="{BB962C8B-B14F-4D97-AF65-F5344CB8AC3E}">
        <p14:creationId xmlns:p14="http://schemas.microsoft.com/office/powerpoint/2010/main" val="945391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01764-9A42-46EC-94A6-AE82446A555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C3FF58-20C2-40DF-B206-FC7A6487B7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EBC275-9591-48C3-B38A-A67873ED88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D30528-2921-4D92-861B-367353B4BF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47933D-B016-4D8E-8FCC-3D1020EE8F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0193E75-BE2D-4FDD-89D7-03CA8C28ECE4}"/>
              </a:ext>
            </a:extLst>
          </p:cNvPr>
          <p:cNvSpPr>
            <a:spLocks noGrp="1"/>
          </p:cNvSpPr>
          <p:nvPr>
            <p:ph type="dt" sz="half" idx="10"/>
          </p:nvPr>
        </p:nvSpPr>
        <p:spPr/>
        <p:txBody>
          <a:bodyPr/>
          <a:lstStyle/>
          <a:p>
            <a:fld id="{BC289377-8A40-4268-A8BD-9DCC89911A5B}" type="datetimeFigureOut">
              <a:rPr lang="en-US" smtClean="0"/>
              <a:t>3/5/2021</a:t>
            </a:fld>
            <a:endParaRPr lang="en-US"/>
          </a:p>
        </p:txBody>
      </p:sp>
      <p:sp>
        <p:nvSpPr>
          <p:cNvPr id="8" name="Footer Placeholder 7">
            <a:extLst>
              <a:ext uri="{FF2B5EF4-FFF2-40B4-BE49-F238E27FC236}">
                <a16:creationId xmlns:a16="http://schemas.microsoft.com/office/drawing/2014/main" id="{EA0A6AC8-824F-46CE-BEC2-D78CF7D4DE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6C5136-4719-472A-9FA4-D2F88AB7E365}"/>
              </a:ext>
            </a:extLst>
          </p:cNvPr>
          <p:cNvSpPr>
            <a:spLocks noGrp="1"/>
          </p:cNvSpPr>
          <p:nvPr>
            <p:ph type="sldNum" sz="quarter" idx="12"/>
          </p:nvPr>
        </p:nvSpPr>
        <p:spPr/>
        <p:txBody>
          <a:bodyPr/>
          <a:lstStyle/>
          <a:p>
            <a:fld id="{0AFE11C9-C28E-4B25-8B3C-F0FAA391327F}" type="slidenum">
              <a:rPr lang="en-US" smtClean="0"/>
              <a:t>‹#›</a:t>
            </a:fld>
            <a:endParaRPr lang="en-US"/>
          </a:p>
        </p:txBody>
      </p:sp>
    </p:spTree>
    <p:extLst>
      <p:ext uri="{BB962C8B-B14F-4D97-AF65-F5344CB8AC3E}">
        <p14:creationId xmlns:p14="http://schemas.microsoft.com/office/powerpoint/2010/main" val="1701831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E2169-D0DF-4A08-9170-1FCDFF6764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54EE3C6-269F-4D3C-B7B2-DE7EB3A3567B}"/>
              </a:ext>
            </a:extLst>
          </p:cNvPr>
          <p:cNvSpPr>
            <a:spLocks noGrp="1"/>
          </p:cNvSpPr>
          <p:nvPr>
            <p:ph type="dt" sz="half" idx="10"/>
          </p:nvPr>
        </p:nvSpPr>
        <p:spPr/>
        <p:txBody>
          <a:bodyPr/>
          <a:lstStyle/>
          <a:p>
            <a:fld id="{BC289377-8A40-4268-A8BD-9DCC89911A5B}" type="datetimeFigureOut">
              <a:rPr lang="en-US" smtClean="0"/>
              <a:t>3/5/2021</a:t>
            </a:fld>
            <a:endParaRPr lang="en-US"/>
          </a:p>
        </p:txBody>
      </p:sp>
      <p:sp>
        <p:nvSpPr>
          <p:cNvPr id="4" name="Footer Placeholder 3">
            <a:extLst>
              <a:ext uri="{FF2B5EF4-FFF2-40B4-BE49-F238E27FC236}">
                <a16:creationId xmlns:a16="http://schemas.microsoft.com/office/drawing/2014/main" id="{78E0B265-3A95-41E5-9542-ABA01FD75E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9E9964A-7589-47F3-AF7C-FECB90A6A4F2}"/>
              </a:ext>
            </a:extLst>
          </p:cNvPr>
          <p:cNvSpPr>
            <a:spLocks noGrp="1"/>
          </p:cNvSpPr>
          <p:nvPr>
            <p:ph type="sldNum" sz="quarter" idx="12"/>
          </p:nvPr>
        </p:nvSpPr>
        <p:spPr/>
        <p:txBody>
          <a:bodyPr/>
          <a:lstStyle/>
          <a:p>
            <a:fld id="{0AFE11C9-C28E-4B25-8B3C-F0FAA391327F}" type="slidenum">
              <a:rPr lang="en-US" smtClean="0"/>
              <a:t>‹#›</a:t>
            </a:fld>
            <a:endParaRPr lang="en-US"/>
          </a:p>
        </p:txBody>
      </p:sp>
    </p:spTree>
    <p:extLst>
      <p:ext uri="{BB962C8B-B14F-4D97-AF65-F5344CB8AC3E}">
        <p14:creationId xmlns:p14="http://schemas.microsoft.com/office/powerpoint/2010/main" val="42749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9E9190-B7C2-433B-A7C8-9D06625BAAAD}"/>
              </a:ext>
            </a:extLst>
          </p:cNvPr>
          <p:cNvSpPr>
            <a:spLocks noGrp="1"/>
          </p:cNvSpPr>
          <p:nvPr>
            <p:ph type="dt" sz="half" idx="10"/>
          </p:nvPr>
        </p:nvSpPr>
        <p:spPr/>
        <p:txBody>
          <a:bodyPr/>
          <a:lstStyle/>
          <a:p>
            <a:fld id="{BC289377-8A40-4268-A8BD-9DCC89911A5B}" type="datetimeFigureOut">
              <a:rPr lang="en-US" smtClean="0"/>
              <a:t>3/5/2021</a:t>
            </a:fld>
            <a:endParaRPr lang="en-US"/>
          </a:p>
        </p:txBody>
      </p:sp>
      <p:sp>
        <p:nvSpPr>
          <p:cNvPr id="3" name="Footer Placeholder 2">
            <a:extLst>
              <a:ext uri="{FF2B5EF4-FFF2-40B4-BE49-F238E27FC236}">
                <a16:creationId xmlns:a16="http://schemas.microsoft.com/office/drawing/2014/main" id="{96C9DF68-4A56-4050-A26D-106F9B638A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6347E5D-8BD0-44E6-A3B6-D97BED3DE2CE}"/>
              </a:ext>
            </a:extLst>
          </p:cNvPr>
          <p:cNvSpPr>
            <a:spLocks noGrp="1"/>
          </p:cNvSpPr>
          <p:nvPr>
            <p:ph type="sldNum" sz="quarter" idx="12"/>
          </p:nvPr>
        </p:nvSpPr>
        <p:spPr/>
        <p:txBody>
          <a:bodyPr/>
          <a:lstStyle/>
          <a:p>
            <a:fld id="{0AFE11C9-C28E-4B25-8B3C-F0FAA391327F}" type="slidenum">
              <a:rPr lang="en-US" smtClean="0"/>
              <a:t>‹#›</a:t>
            </a:fld>
            <a:endParaRPr lang="en-US"/>
          </a:p>
        </p:txBody>
      </p:sp>
    </p:spTree>
    <p:extLst>
      <p:ext uri="{BB962C8B-B14F-4D97-AF65-F5344CB8AC3E}">
        <p14:creationId xmlns:p14="http://schemas.microsoft.com/office/powerpoint/2010/main" val="3414237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3A51F-C0C6-4180-A6DD-98F70EFC78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504F1F2-00FF-4005-8671-A06EB73332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5986C7-4ED3-4893-AF4D-EDA9DFD7B2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BC20EC-3010-435C-ABC2-5C0CE21EC638}"/>
              </a:ext>
            </a:extLst>
          </p:cNvPr>
          <p:cNvSpPr>
            <a:spLocks noGrp="1"/>
          </p:cNvSpPr>
          <p:nvPr>
            <p:ph type="dt" sz="half" idx="10"/>
          </p:nvPr>
        </p:nvSpPr>
        <p:spPr/>
        <p:txBody>
          <a:bodyPr/>
          <a:lstStyle/>
          <a:p>
            <a:fld id="{BC289377-8A40-4268-A8BD-9DCC89911A5B}" type="datetimeFigureOut">
              <a:rPr lang="en-US" smtClean="0"/>
              <a:t>3/5/2021</a:t>
            </a:fld>
            <a:endParaRPr lang="en-US"/>
          </a:p>
        </p:txBody>
      </p:sp>
      <p:sp>
        <p:nvSpPr>
          <p:cNvPr id="6" name="Footer Placeholder 5">
            <a:extLst>
              <a:ext uri="{FF2B5EF4-FFF2-40B4-BE49-F238E27FC236}">
                <a16:creationId xmlns:a16="http://schemas.microsoft.com/office/drawing/2014/main" id="{BA2C133C-9349-4105-B822-EF61F7413A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C1B0E8-FEB8-44A9-B02C-54F6940029F7}"/>
              </a:ext>
            </a:extLst>
          </p:cNvPr>
          <p:cNvSpPr>
            <a:spLocks noGrp="1"/>
          </p:cNvSpPr>
          <p:nvPr>
            <p:ph type="sldNum" sz="quarter" idx="12"/>
          </p:nvPr>
        </p:nvSpPr>
        <p:spPr/>
        <p:txBody>
          <a:bodyPr/>
          <a:lstStyle/>
          <a:p>
            <a:fld id="{0AFE11C9-C28E-4B25-8B3C-F0FAA391327F}" type="slidenum">
              <a:rPr lang="en-US" smtClean="0"/>
              <a:t>‹#›</a:t>
            </a:fld>
            <a:endParaRPr lang="en-US"/>
          </a:p>
        </p:txBody>
      </p:sp>
    </p:spTree>
    <p:extLst>
      <p:ext uri="{BB962C8B-B14F-4D97-AF65-F5344CB8AC3E}">
        <p14:creationId xmlns:p14="http://schemas.microsoft.com/office/powerpoint/2010/main" val="519694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81F39-1038-49EF-B578-67F71BC5D8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015C17B-3E69-4890-AAB8-9B29E7DD83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6C977D-C613-4661-9732-619ABF67E8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932585-5765-4845-96B4-181E416AB340}"/>
              </a:ext>
            </a:extLst>
          </p:cNvPr>
          <p:cNvSpPr>
            <a:spLocks noGrp="1"/>
          </p:cNvSpPr>
          <p:nvPr>
            <p:ph type="dt" sz="half" idx="10"/>
          </p:nvPr>
        </p:nvSpPr>
        <p:spPr/>
        <p:txBody>
          <a:bodyPr/>
          <a:lstStyle/>
          <a:p>
            <a:fld id="{BC289377-8A40-4268-A8BD-9DCC89911A5B}" type="datetimeFigureOut">
              <a:rPr lang="en-US" smtClean="0"/>
              <a:t>3/5/2021</a:t>
            </a:fld>
            <a:endParaRPr lang="en-US"/>
          </a:p>
        </p:txBody>
      </p:sp>
      <p:sp>
        <p:nvSpPr>
          <p:cNvPr id="6" name="Footer Placeholder 5">
            <a:extLst>
              <a:ext uri="{FF2B5EF4-FFF2-40B4-BE49-F238E27FC236}">
                <a16:creationId xmlns:a16="http://schemas.microsoft.com/office/drawing/2014/main" id="{6A82F9D5-8200-4B3B-9C4B-736FACB0F6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8FDF8A-4DBE-4F09-B865-B734CF4AC1C5}"/>
              </a:ext>
            </a:extLst>
          </p:cNvPr>
          <p:cNvSpPr>
            <a:spLocks noGrp="1"/>
          </p:cNvSpPr>
          <p:nvPr>
            <p:ph type="sldNum" sz="quarter" idx="12"/>
          </p:nvPr>
        </p:nvSpPr>
        <p:spPr/>
        <p:txBody>
          <a:bodyPr/>
          <a:lstStyle/>
          <a:p>
            <a:fld id="{0AFE11C9-C28E-4B25-8B3C-F0FAA391327F}" type="slidenum">
              <a:rPr lang="en-US" smtClean="0"/>
              <a:t>‹#›</a:t>
            </a:fld>
            <a:endParaRPr lang="en-US"/>
          </a:p>
        </p:txBody>
      </p:sp>
    </p:spTree>
    <p:extLst>
      <p:ext uri="{BB962C8B-B14F-4D97-AF65-F5344CB8AC3E}">
        <p14:creationId xmlns:p14="http://schemas.microsoft.com/office/powerpoint/2010/main" val="3899096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09CB4A-1E44-4DF4-B289-321318B821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4B64F6-482E-407B-B7D1-C8786433BA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FF8615-EE85-429D-8C77-E76E551599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289377-8A40-4268-A8BD-9DCC89911A5B}" type="datetimeFigureOut">
              <a:rPr lang="en-US" smtClean="0"/>
              <a:t>3/5/2021</a:t>
            </a:fld>
            <a:endParaRPr lang="en-US"/>
          </a:p>
        </p:txBody>
      </p:sp>
      <p:sp>
        <p:nvSpPr>
          <p:cNvPr id="5" name="Footer Placeholder 4">
            <a:extLst>
              <a:ext uri="{FF2B5EF4-FFF2-40B4-BE49-F238E27FC236}">
                <a16:creationId xmlns:a16="http://schemas.microsoft.com/office/drawing/2014/main" id="{A39123D1-CD54-4AE2-B228-A147AE110D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FC9C39A-90ED-475E-B68D-FC12843976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FE11C9-C28E-4B25-8B3C-F0FAA391327F}" type="slidenum">
              <a:rPr lang="en-US" smtClean="0"/>
              <a:t>‹#›</a:t>
            </a:fld>
            <a:endParaRPr lang="en-US"/>
          </a:p>
        </p:txBody>
      </p:sp>
    </p:spTree>
    <p:extLst>
      <p:ext uri="{BB962C8B-B14F-4D97-AF65-F5344CB8AC3E}">
        <p14:creationId xmlns:p14="http://schemas.microsoft.com/office/powerpoint/2010/main" val="39453261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E3095-31F0-4E40-A10C-E9D9D77A3349}"/>
              </a:ext>
            </a:extLst>
          </p:cNvPr>
          <p:cNvSpPr>
            <a:spLocks noGrp="1"/>
          </p:cNvSpPr>
          <p:nvPr>
            <p:ph type="ctrTitle"/>
          </p:nvPr>
        </p:nvSpPr>
        <p:spPr/>
        <p:txBody>
          <a:bodyPr>
            <a:normAutofit/>
          </a:bodyPr>
          <a:lstStyle/>
          <a:p>
            <a:r>
              <a:rPr lang="en-US"/>
              <a:t>LBSN2GNN</a:t>
            </a:r>
            <a:br>
              <a:rPr lang="en-US"/>
            </a:br>
            <a:endParaRPr lang="en-US" b="1"/>
          </a:p>
        </p:txBody>
      </p:sp>
      <p:sp>
        <p:nvSpPr>
          <p:cNvPr id="3" name="Subtitle 2">
            <a:extLst>
              <a:ext uri="{FF2B5EF4-FFF2-40B4-BE49-F238E27FC236}">
                <a16:creationId xmlns:a16="http://schemas.microsoft.com/office/drawing/2014/main" id="{D5F4B192-B452-49AA-9B46-42538DA26FC5}"/>
              </a:ext>
            </a:extLst>
          </p:cNvPr>
          <p:cNvSpPr>
            <a:spLocks noGrp="1"/>
          </p:cNvSpPr>
          <p:nvPr>
            <p:ph type="subTitle" idx="1"/>
          </p:nvPr>
        </p:nvSpPr>
        <p:spPr>
          <a:xfrm>
            <a:off x="1524000" y="3289610"/>
            <a:ext cx="9144000" cy="1968190"/>
          </a:xfrm>
        </p:spPr>
        <p:txBody>
          <a:bodyPr>
            <a:normAutofit/>
          </a:bodyPr>
          <a:lstStyle/>
          <a:p>
            <a:r>
              <a:rPr lang="en-US" sz="2800"/>
              <a:t>Project Proposal  Presentation :</a:t>
            </a:r>
          </a:p>
          <a:p>
            <a:r>
              <a:rPr lang="en-US" sz="2800" b="1"/>
              <a:t> CSE 5717: Big Data Analytics</a:t>
            </a:r>
            <a:endParaRPr lang="en-US" sz="2800"/>
          </a:p>
          <a:p>
            <a:r>
              <a:rPr lang="en-US" sz="1800"/>
              <a:t>Group 4: Chinmaey Sharad Shende, Soumyashree Sahoo</a:t>
            </a:r>
          </a:p>
        </p:txBody>
      </p:sp>
    </p:spTree>
    <p:extLst>
      <p:ext uri="{BB962C8B-B14F-4D97-AF65-F5344CB8AC3E}">
        <p14:creationId xmlns:p14="http://schemas.microsoft.com/office/powerpoint/2010/main" val="2365799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C7A73-CE79-4112-9D2B-F12146BAF3DB}"/>
              </a:ext>
            </a:extLst>
          </p:cNvPr>
          <p:cNvSpPr>
            <a:spLocks noGrp="1"/>
          </p:cNvSpPr>
          <p:nvPr>
            <p:ph type="title"/>
          </p:nvPr>
        </p:nvSpPr>
        <p:spPr/>
        <p:txBody>
          <a:bodyPr/>
          <a:lstStyle/>
          <a:p>
            <a:r>
              <a:rPr lang="en-US"/>
              <a:t>Responsible Contents:</a:t>
            </a:r>
          </a:p>
        </p:txBody>
      </p:sp>
      <p:pic>
        <p:nvPicPr>
          <p:cNvPr id="7" name="Content Placeholder 6">
            <a:extLst>
              <a:ext uri="{FF2B5EF4-FFF2-40B4-BE49-F238E27FC236}">
                <a16:creationId xmlns:a16="http://schemas.microsoft.com/office/drawing/2014/main" id="{FAFF01A5-2993-404E-A5CD-0E5BCD8922EF}"/>
              </a:ext>
            </a:extLst>
          </p:cNvPr>
          <p:cNvPicPr>
            <a:picLocks noGrp="1" noChangeAspect="1"/>
          </p:cNvPicPr>
          <p:nvPr>
            <p:ph idx="1"/>
          </p:nvPr>
        </p:nvPicPr>
        <p:blipFill>
          <a:blip r:embed="rId3"/>
          <a:stretch>
            <a:fillRect/>
          </a:stretch>
        </p:blipFill>
        <p:spPr>
          <a:xfrm>
            <a:off x="6483364" y="1883194"/>
            <a:ext cx="5708636" cy="2687847"/>
          </a:xfrm>
          <a:prstGeom prst="rect">
            <a:avLst/>
          </a:prstGeom>
        </p:spPr>
      </p:pic>
      <p:sp>
        <p:nvSpPr>
          <p:cNvPr id="4" name="Rectangle 3">
            <a:extLst>
              <a:ext uri="{FF2B5EF4-FFF2-40B4-BE49-F238E27FC236}">
                <a16:creationId xmlns:a16="http://schemas.microsoft.com/office/drawing/2014/main" id="{1F8EBF03-CAA6-4099-85C9-119C7EA2147A}"/>
              </a:ext>
            </a:extLst>
          </p:cNvPr>
          <p:cNvSpPr/>
          <p:nvPr/>
        </p:nvSpPr>
        <p:spPr>
          <a:xfrm>
            <a:off x="838200" y="2407458"/>
            <a:ext cx="5346032" cy="2031325"/>
          </a:xfrm>
          <a:prstGeom prst="rect">
            <a:avLst/>
          </a:prstGeom>
        </p:spPr>
        <p:txBody>
          <a:bodyPr wrap="square">
            <a:spAutoFit/>
          </a:bodyPr>
          <a:lstStyle/>
          <a:p>
            <a:r>
              <a:rPr lang="en-US">
                <a:latin typeface="NimbusRomNo9L-Regu"/>
              </a:rPr>
              <a:t>1) Introduction + background: Soumya</a:t>
            </a:r>
          </a:p>
          <a:p>
            <a:r>
              <a:rPr lang="en-US">
                <a:latin typeface="NimbusRomNo9L-Regu"/>
              </a:rPr>
              <a:t>2) Related work (or survey): Chinmaey and Soumya</a:t>
            </a:r>
          </a:p>
          <a:p>
            <a:r>
              <a:rPr lang="en-US">
                <a:latin typeface="NimbusRomNo9L-Regu"/>
              </a:rPr>
              <a:t>3) Proposed directions of technical components: Chinmaey</a:t>
            </a:r>
          </a:p>
          <a:p>
            <a:r>
              <a:rPr lang="en-US">
                <a:latin typeface="NimbusRomNo9L-Regu"/>
              </a:rPr>
              <a:t>4) Dataset preparation + plan of experimental studies:</a:t>
            </a:r>
          </a:p>
          <a:p>
            <a:r>
              <a:rPr lang="en-US">
                <a:latin typeface="NimbusRomNo9L-Regu"/>
              </a:rPr>
              <a:t>Soumya</a:t>
            </a:r>
          </a:p>
          <a:p>
            <a:r>
              <a:rPr lang="en-US">
                <a:latin typeface="NimbusRomNo9L-Regu"/>
              </a:rPr>
              <a:t>5) References: Soumya</a:t>
            </a:r>
            <a:endParaRPr lang="en-US"/>
          </a:p>
        </p:txBody>
      </p:sp>
    </p:spTree>
    <p:extLst>
      <p:ext uri="{BB962C8B-B14F-4D97-AF65-F5344CB8AC3E}">
        <p14:creationId xmlns:p14="http://schemas.microsoft.com/office/powerpoint/2010/main" val="1910705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1E1ED-F549-4843-9619-8091D09913BA}"/>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b="1" kern="1200">
                <a:solidFill>
                  <a:schemeClr val="tx1"/>
                </a:solidFill>
                <a:latin typeface="+mj-lt"/>
                <a:ea typeface="+mj-ea"/>
                <a:cs typeface="+mj-cs"/>
              </a:rPr>
              <a:t>Introduction:</a:t>
            </a:r>
            <a:br>
              <a:rPr lang="en-US" kern="1200">
                <a:solidFill>
                  <a:schemeClr val="tx1"/>
                </a:solidFill>
                <a:latin typeface="+mj-lt"/>
                <a:ea typeface="+mj-ea"/>
                <a:cs typeface="+mj-cs"/>
              </a:rPr>
            </a:br>
            <a:endParaRPr lang="en-US" kern="1200">
              <a:solidFill>
                <a:schemeClr val="tx1"/>
              </a:solidFill>
              <a:latin typeface="+mj-lt"/>
              <a:ea typeface="+mj-ea"/>
              <a:cs typeface="+mj-cs"/>
            </a:endParaRPr>
          </a:p>
        </p:txBody>
      </p:sp>
      <p:sp>
        <p:nvSpPr>
          <p:cNvPr id="3" name="TextBox 2">
            <a:extLst>
              <a:ext uri="{FF2B5EF4-FFF2-40B4-BE49-F238E27FC236}">
                <a16:creationId xmlns:a16="http://schemas.microsoft.com/office/drawing/2014/main" id="{155D3BF0-D22C-4F7C-B815-1C04E53C1E3D}"/>
              </a:ext>
            </a:extLst>
          </p:cNvPr>
          <p:cNvSpPr txBox="1"/>
          <p:nvPr/>
        </p:nvSpPr>
        <p:spPr>
          <a:xfrm>
            <a:off x="648931" y="2438400"/>
            <a:ext cx="3505494" cy="3785419"/>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1700"/>
              <a:t>Location-based social networks (LBSNs)</a:t>
            </a:r>
          </a:p>
          <a:p>
            <a:pPr marL="285750" indent="-228600">
              <a:lnSpc>
                <a:spcPct val="90000"/>
              </a:lnSpc>
              <a:spcAft>
                <a:spcPts val="600"/>
              </a:spcAft>
              <a:buFont typeface="Arial" panose="020B0604020202020204" pitchFamily="34" charset="0"/>
              <a:buChar char="•"/>
            </a:pPr>
            <a:endParaRPr lang="en-US" sz="1700"/>
          </a:p>
          <a:p>
            <a:pPr marL="285750" indent="-228600">
              <a:lnSpc>
                <a:spcPct val="90000"/>
              </a:lnSpc>
              <a:spcAft>
                <a:spcPts val="600"/>
              </a:spcAft>
              <a:buFont typeface="Arial" panose="020B0604020202020204" pitchFamily="34" charset="0"/>
              <a:buChar char="•"/>
            </a:pPr>
            <a:r>
              <a:rPr lang="en-US" sz="1700"/>
              <a:t>User’s mobility and social interactions</a:t>
            </a:r>
          </a:p>
          <a:p>
            <a:pPr indent="-228600">
              <a:lnSpc>
                <a:spcPct val="90000"/>
              </a:lnSpc>
              <a:spcAft>
                <a:spcPts val="600"/>
              </a:spcAft>
              <a:buFont typeface="Arial" panose="020B0604020202020204" pitchFamily="34" charset="0"/>
              <a:buChar char="•"/>
            </a:pPr>
            <a:endParaRPr lang="en-US" sz="1700"/>
          </a:p>
          <a:p>
            <a:pPr marL="285750" indent="-228600">
              <a:lnSpc>
                <a:spcPct val="90000"/>
              </a:lnSpc>
              <a:spcAft>
                <a:spcPts val="600"/>
              </a:spcAft>
              <a:buFont typeface="Arial" panose="020B0604020202020204" pitchFamily="34" charset="0"/>
              <a:buChar char="•"/>
            </a:pPr>
            <a:r>
              <a:rPr lang="en-US" sz="1700"/>
              <a:t>Two major approaches used for correlation between user’s mobility and social interactions: </a:t>
            </a:r>
          </a:p>
          <a:p>
            <a:pPr indent="-228600">
              <a:lnSpc>
                <a:spcPct val="90000"/>
              </a:lnSpc>
              <a:spcAft>
                <a:spcPts val="600"/>
              </a:spcAft>
              <a:buFont typeface="Arial" panose="020B0604020202020204" pitchFamily="34" charset="0"/>
              <a:buChar char="•"/>
            </a:pPr>
            <a:endParaRPr lang="en-US" sz="1700"/>
          </a:p>
          <a:p>
            <a:pPr indent="-228600">
              <a:lnSpc>
                <a:spcPct val="90000"/>
              </a:lnSpc>
              <a:spcAft>
                <a:spcPts val="600"/>
              </a:spcAft>
              <a:buFont typeface="Arial" panose="020B0604020202020204" pitchFamily="34" charset="0"/>
              <a:buChar char="•"/>
            </a:pPr>
            <a:r>
              <a:rPr lang="en-US" sz="1700"/>
              <a:t> 	1. Friendship prediction </a:t>
            </a:r>
          </a:p>
          <a:p>
            <a:pPr indent="-228600">
              <a:lnSpc>
                <a:spcPct val="90000"/>
              </a:lnSpc>
              <a:spcAft>
                <a:spcPts val="600"/>
              </a:spcAft>
              <a:buFont typeface="Arial" panose="020B0604020202020204" pitchFamily="34" charset="0"/>
              <a:buChar char="•"/>
            </a:pPr>
            <a:r>
              <a:rPr lang="en-US" sz="1700"/>
              <a:t>	2. Location prediction</a:t>
            </a:r>
          </a:p>
          <a:p>
            <a:pPr indent="-228600">
              <a:lnSpc>
                <a:spcPct val="90000"/>
              </a:lnSpc>
              <a:spcAft>
                <a:spcPts val="600"/>
              </a:spcAft>
              <a:buFont typeface="Arial" panose="020B0604020202020204" pitchFamily="34" charset="0"/>
              <a:buChar char="•"/>
            </a:pPr>
            <a:endParaRPr lang="en-US" sz="1700"/>
          </a:p>
          <a:p>
            <a:pPr indent="-228600">
              <a:lnSpc>
                <a:spcPct val="90000"/>
              </a:lnSpc>
              <a:spcAft>
                <a:spcPts val="600"/>
              </a:spcAft>
              <a:buFont typeface="Arial" panose="020B0604020202020204" pitchFamily="34" charset="0"/>
              <a:buChar char="•"/>
            </a:pPr>
            <a:endParaRPr lang="en-US" sz="1700"/>
          </a:p>
          <a:p>
            <a:pPr indent="-228600">
              <a:lnSpc>
                <a:spcPct val="90000"/>
              </a:lnSpc>
              <a:spcAft>
                <a:spcPts val="600"/>
              </a:spcAft>
              <a:buFont typeface="Arial" panose="020B0604020202020204" pitchFamily="34" charset="0"/>
              <a:buChar char="•"/>
            </a:pPr>
            <a:endParaRPr lang="en-US" sz="1700"/>
          </a:p>
          <a:p>
            <a:pPr indent="-228600">
              <a:lnSpc>
                <a:spcPct val="90000"/>
              </a:lnSpc>
              <a:spcAft>
                <a:spcPts val="600"/>
              </a:spcAft>
              <a:buFont typeface="Arial" panose="020B0604020202020204" pitchFamily="34" charset="0"/>
              <a:buChar char="•"/>
            </a:pPr>
            <a:endParaRPr lang="en-US" sz="1700"/>
          </a:p>
          <a:p>
            <a:pPr indent="-228600">
              <a:lnSpc>
                <a:spcPct val="90000"/>
              </a:lnSpc>
              <a:spcAft>
                <a:spcPts val="600"/>
              </a:spcAft>
              <a:buFont typeface="Arial" panose="020B0604020202020204" pitchFamily="34" charset="0"/>
              <a:buChar char="•"/>
            </a:pPr>
            <a:endParaRPr lang="en-US" sz="1700"/>
          </a:p>
        </p:txBody>
      </p:sp>
      <p:sp>
        <p:nvSpPr>
          <p:cNvPr id="9" name="Rectangle 8">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F3B9843-7902-4C62-AA08-38180FE9966E}"/>
              </a:ext>
            </a:extLst>
          </p:cNvPr>
          <p:cNvPicPr>
            <a:picLocks noChangeAspect="1"/>
          </p:cNvPicPr>
          <p:nvPr/>
        </p:nvPicPr>
        <p:blipFill>
          <a:blip r:embed="rId3"/>
          <a:stretch>
            <a:fillRect/>
          </a:stretch>
        </p:blipFill>
        <p:spPr>
          <a:xfrm>
            <a:off x="5405862" y="1591700"/>
            <a:ext cx="6019331" cy="3671353"/>
          </a:xfrm>
          <a:prstGeom prst="rect">
            <a:avLst/>
          </a:prstGeom>
          <a:effectLst/>
        </p:spPr>
      </p:pic>
    </p:spTree>
    <p:extLst>
      <p:ext uri="{BB962C8B-B14F-4D97-AF65-F5344CB8AC3E}">
        <p14:creationId xmlns:p14="http://schemas.microsoft.com/office/powerpoint/2010/main" val="1010774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id="{E0E587C7-B59D-41F0-BB39-76E95F6932BF}"/>
              </a:ext>
            </a:extLst>
          </p:cNvPr>
          <p:cNvPicPr>
            <a:picLocks noGrp="1" noChangeAspect="1"/>
          </p:cNvPicPr>
          <p:nvPr>
            <p:ph idx="1"/>
          </p:nvPr>
        </p:nvPicPr>
        <p:blipFill>
          <a:blip r:embed="rId3"/>
          <a:stretch>
            <a:fillRect/>
          </a:stretch>
        </p:blipFill>
        <p:spPr>
          <a:xfrm>
            <a:off x="838200" y="1162433"/>
            <a:ext cx="10693400" cy="5057141"/>
          </a:xfrm>
          <a:prstGeom prst="rect">
            <a:avLst/>
          </a:prstGeom>
        </p:spPr>
      </p:pic>
      <p:sp>
        <p:nvSpPr>
          <p:cNvPr id="4" name="Slide Number Placeholder 3">
            <a:extLst>
              <a:ext uri="{FF2B5EF4-FFF2-40B4-BE49-F238E27FC236}">
                <a16:creationId xmlns:a16="http://schemas.microsoft.com/office/drawing/2014/main" id="{12D413DF-C6B0-4D6E-AE1E-FC88DD9AEB9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0AFE11C9-C28E-4B25-8B3C-F0FAA391327F}" type="slidenum">
              <a:rPr lang="en-US" smtClean="0"/>
              <a:pPr>
                <a:spcAft>
                  <a:spcPts val="600"/>
                </a:spcAft>
              </a:pPr>
              <a:t>3</a:t>
            </a:fld>
            <a:endParaRPr lang="en-US"/>
          </a:p>
        </p:txBody>
      </p:sp>
      <p:sp>
        <p:nvSpPr>
          <p:cNvPr id="3" name="Rectangle 2">
            <a:extLst>
              <a:ext uri="{FF2B5EF4-FFF2-40B4-BE49-F238E27FC236}">
                <a16:creationId xmlns:a16="http://schemas.microsoft.com/office/drawing/2014/main" id="{9E58DFC3-582A-4514-A132-C390BCD15ECB}"/>
              </a:ext>
            </a:extLst>
          </p:cNvPr>
          <p:cNvSpPr/>
          <p:nvPr/>
        </p:nvSpPr>
        <p:spPr>
          <a:xfrm>
            <a:off x="2360554" y="977767"/>
            <a:ext cx="724878" cy="369332"/>
          </a:xfrm>
          <a:prstGeom prst="rect">
            <a:avLst/>
          </a:prstGeom>
        </p:spPr>
        <p:txBody>
          <a:bodyPr wrap="none">
            <a:spAutoFit/>
          </a:bodyPr>
          <a:lstStyle/>
          <a:p>
            <a:r>
              <a:rPr lang="en-US">
                <a:solidFill>
                  <a:schemeClr val="bg1"/>
                </a:solidFill>
              </a:rPr>
              <a:t>LBSN:</a:t>
            </a:r>
            <a:endParaRPr lang="en-US"/>
          </a:p>
        </p:txBody>
      </p:sp>
      <p:sp>
        <p:nvSpPr>
          <p:cNvPr id="11" name="TextBox 10">
            <a:extLst>
              <a:ext uri="{FF2B5EF4-FFF2-40B4-BE49-F238E27FC236}">
                <a16:creationId xmlns:a16="http://schemas.microsoft.com/office/drawing/2014/main" id="{4E5CE780-7177-4B41-B76B-5E19EC9CD805}"/>
              </a:ext>
            </a:extLst>
          </p:cNvPr>
          <p:cNvSpPr txBox="1"/>
          <p:nvPr/>
        </p:nvSpPr>
        <p:spPr>
          <a:xfrm>
            <a:off x="920750" y="292100"/>
            <a:ext cx="10350500" cy="584775"/>
          </a:xfrm>
          <a:prstGeom prst="rect">
            <a:avLst/>
          </a:prstGeom>
          <a:solidFill>
            <a:schemeClr val="tx1"/>
          </a:solidFill>
        </p:spPr>
        <p:txBody>
          <a:bodyPr wrap="square" rtlCol="0">
            <a:spAutoFit/>
          </a:bodyPr>
          <a:lstStyle/>
          <a:p>
            <a:pPr algn="ctr"/>
            <a:r>
              <a:rPr lang="en-US" sz="3200">
                <a:solidFill>
                  <a:schemeClr val="bg1"/>
                </a:solidFill>
              </a:rPr>
              <a:t>LBSN: Location Based Social Networks</a:t>
            </a:r>
          </a:p>
        </p:txBody>
      </p:sp>
    </p:spTree>
    <p:extLst>
      <p:ext uri="{BB962C8B-B14F-4D97-AF65-F5344CB8AC3E}">
        <p14:creationId xmlns:p14="http://schemas.microsoft.com/office/powerpoint/2010/main" val="3996119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E351D-BE67-43F0-B27C-300539CF3C2D}"/>
              </a:ext>
            </a:extLst>
          </p:cNvPr>
          <p:cNvSpPr>
            <a:spLocks noGrp="1"/>
          </p:cNvSpPr>
          <p:nvPr>
            <p:ph type="title"/>
          </p:nvPr>
        </p:nvSpPr>
        <p:spPr>
          <a:xfrm>
            <a:off x="838200" y="365126"/>
            <a:ext cx="10515600" cy="749300"/>
          </a:xfrm>
        </p:spPr>
        <p:txBody>
          <a:bodyPr/>
          <a:lstStyle/>
          <a:p>
            <a:r>
              <a:rPr lang="en-US" b="1"/>
              <a:t>Background:</a:t>
            </a:r>
            <a:endParaRPr lang="en-US"/>
          </a:p>
        </p:txBody>
      </p:sp>
      <p:sp>
        <p:nvSpPr>
          <p:cNvPr id="3" name="Content Placeholder 2">
            <a:extLst>
              <a:ext uri="{FF2B5EF4-FFF2-40B4-BE49-F238E27FC236}">
                <a16:creationId xmlns:a16="http://schemas.microsoft.com/office/drawing/2014/main" id="{E116E9C2-81E8-4267-A1BB-9B70808B77DA}"/>
              </a:ext>
            </a:extLst>
          </p:cNvPr>
          <p:cNvSpPr>
            <a:spLocks noGrp="1"/>
          </p:cNvSpPr>
          <p:nvPr>
            <p:ph idx="1"/>
          </p:nvPr>
        </p:nvSpPr>
        <p:spPr>
          <a:xfrm>
            <a:off x="838200" y="1828800"/>
            <a:ext cx="4548188" cy="4348163"/>
          </a:xfrm>
        </p:spPr>
        <p:txBody>
          <a:bodyPr/>
          <a:lstStyle/>
          <a:p>
            <a:r>
              <a:rPr lang="en-US" sz="2400"/>
              <a:t>Proposed approach: LBSN2Vec</a:t>
            </a:r>
          </a:p>
          <a:p>
            <a:pPr marL="0" indent="0">
              <a:buNone/>
            </a:pPr>
            <a:endParaRPr lang="en-US" sz="2400"/>
          </a:p>
          <a:p>
            <a:r>
              <a:rPr lang="en-US" sz="2400"/>
              <a:t>LBSN2Vec designs hyper-graph embedding approach that involves 3 stages.</a:t>
            </a:r>
          </a:p>
          <a:p>
            <a:pPr marL="1428750" lvl="2" indent="-514350">
              <a:buAutoNum type="arabicPeriod"/>
            </a:pPr>
            <a:r>
              <a:rPr lang="en-US"/>
              <a:t>Data collection</a:t>
            </a:r>
          </a:p>
          <a:p>
            <a:pPr marL="1428750" lvl="2" indent="-514350">
              <a:buAutoNum type="arabicPeriod"/>
            </a:pPr>
            <a:r>
              <a:rPr lang="en-US"/>
              <a:t>LBSN2Vec</a:t>
            </a:r>
          </a:p>
          <a:p>
            <a:pPr marL="1428750" lvl="2" indent="-514350">
              <a:buAutoNum type="arabicPeriod"/>
            </a:pPr>
            <a:r>
              <a:rPr lang="en-US"/>
              <a:t>Evaluation of dataset</a:t>
            </a:r>
          </a:p>
          <a:p>
            <a:endParaRPr lang="en-US"/>
          </a:p>
        </p:txBody>
      </p:sp>
      <p:pic>
        <p:nvPicPr>
          <p:cNvPr id="4" name="Picture 3">
            <a:extLst>
              <a:ext uri="{FF2B5EF4-FFF2-40B4-BE49-F238E27FC236}">
                <a16:creationId xmlns:a16="http://schemas.microsoft.com/office/drawing/2014/main" id="{8B55E14B-62EF-453C-B69E-7B44058F915F}"/>
              </a:ext>
            </a:extLst>
          </p:cNvPr>
          <p:cNvPicPr>
            <a:picLocks noChangeAspect="1"/>
          </p:cNvPicPr>
          <p:nvPr/>
        </p:nvPicPr>
        <p:blipFill>
          <a:blip r:embed="rId3"/>
          <a:stretch>
            <a:fillRect/>
          </a:stretch>
        </p:blipFill>
        <p:spPr>
          <a:xfrm>
            <a:off x="5229226" y="1690689"/>
            <a:ext cx="6729412" cy="233838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66796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94DD4-6D84-4353-BA11-44797DE90DBD}"/>
              </a:ext>
            </a:extLst>
          </p:cNvPr>
          <p:cNvSpPr>
            <a:spLocks noGrp="1"/>
          </p:cNvSpPr>
          <p:nvPr>
            <p:ph type="title"/>
          </p:nvPr>
        </p:nvSpPr>
        <p:spPr>
          <a:xfrm>
            <a:off x="648929" y="629266"/>
            <a:ext cx="3505495" cy="1622321"/>
          </a:xfrm>
        </p:spPr>
        <p:txBody>
          <a:bodyPr>
            <a:normAutofit/>
          </a:bodyPr>
          <a:lstStyle/>
          <a:p>
            <a:r>
              <a:rPr lang="en-US" b="1"/>
              <a:t>Graph Embeddings:</a:t>
            </a:r>
          </a:p>
        </p:txBody>
      </p:sp>
      <p:sp>
        <p:nvSpPr>
          <p:cNvPr id="3" name="Content Placeholder 2">
            <a:extLst>
              <a:ext uri="{FF2B5EF4-FFF2-40B4-BE49-F238E27FC236}">
                <a16:creationId xmlns:a16="http://schemas.microsoft.com/office/drawing/2014/main" id="{C3959FD1-0C78-4F8F-9314-1755AC039134}"/>
              </a:ext>
            </a:extLst>
          </p:cNvPr>
          <p:cNvSpPr>
            <a:spLocks noGrp="1"/>
          </p:cNvSpPr>
          <p:nvPr>
            <p:ph idx="1"/>
          </p:nvPr>
        </p:nvSpPr>
        <p:spPr>
          <a:xfrm>
            <a:off x="648931" y="2438400"/>
            <a:ext cx="3505494" cy="3785419"/>
          </a:xfrm>
        </p:spPr>
        <p:txBody>
          <a:bodyPr>
            <a:normAutofit/>
          </a:bodyPr>
          <a:lstStyle/>
          <a:p>
            <a:r>
              <a:rPr lang="en-US" sz="2000"/>
              <a:t>Factorization based approach</a:t>
            </a:r>
          </a:p>
          <a:p>
            <a:r>
              <a:rPr lang="en-US" sz="2000"/>
              <a:t>Graph sampling approach</a:t>
            </a:r>
          </a:p>
        </p:txBody>
      </p:sp>
      <p:sp>
        <p:nvSpPr>
          <p:cNvPr id="78" name="Rectangle 77">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iagram&#10;&#10;Description automatically generated">
            <a:extLst>
              <a:ext uri="{FF2B5EF4-FFF2-40B4-BE49-F238E27FC236}">
                <a16:creationId xmlns:a16="http://schemas.microsoft.com/office/drawing/2014/main" id="{70C0AAF0-ACD2-4370-96AE-586F26C20F10}"/>
              </a:ext>
            </a:extLst>
          </p:cNvPr>
          <p:cNvPicPr>
            <a:picLocks noChangeAspect="1"/>
          </p:cNvPicPr>
          <p:nvPr/>
        </p:nvPicPr>
        <p:blipFill>
          <a:blip r:embed="rId3"/>
          <a:stretch>
            <a:fillRect/>
          </a:stretch>
        </p:blipFill>
        <p:spPr>
          <a:xfrm>
            <a:off x="5405862" y="2253608"/>
            <a:ext cx="6019331" cy="2347538"/>
          </a:xfrm>
          <a:prstGeom prst="rect">
            <a:avLst/>
          </a:prstGeom>
          <a:effectLst/>
        </p:spPr>
      </p:pic>
    </p:spTree>
    <p:extLst>
      <p:ext uri="{BB962C8B-B14F-4D97-AF65-F5344CB8AC3E}">
        <p14:creationId xmlns:p14="http://schemas.microsoft.com/office/powerpoint/2010/main" val="2081769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6C1D7-85F8-4CEB-9581-63FB337F117E}"/>
              </a:ext>
            </a:extLst>
          </p:cNvPr>
          <p:cNvSpPr>
            <a:spLocks noGrp="1"/>
          </p:cNvSpPr>
          <p:nvPr>
            <p:ph type="title"/>
          </p:nvPr>
        </p:nvSpPr>
        <p:spPr/>
        <p:txBody>
          <a:bodyPr/>
          <a:lstStyle/>
          <a:p>
            <a:r>
              <a:rPr lang="en-US" b="1"/>
              <a:t>Related Work:</a:t>
            </a:r>
          </a:p>
        </p:txBody>
      </p:sp>
      <p:sp>
        <p:nvSpPr>
          <p:cNvPr id="3" name="Content Placeholder 2">
            <a:extLst>
              <a:ext uri="{FF2B5EF4-FFF2-40B4-BE49-F238E27FC236}">
                <a16:creationId xmlns:a16="http://schemas.microsoft.com/office/drawing/2014/main" id="{8A57C037-BE53-4647-8D15-C91879BC5052}"/>
              </a:ext>
            </a:extLst>
          </p:cNvPr>
          <p:cNvSpPr>
            <a:spLocks noGrp="1"/>
          </p:cNvSpPr>
          <p:nvPr>
            <p:ph idx="1"/>
          </p:nvPr>
        </p:nvSpPr>
        <p:spPr>
          <a:xfrm>
            <a:off x="838201" y="1690689"/>
            <a:ext cx="4547991" cy="4486274"/>
          </a:xfrm>
        </p:spPr>
        <p:txBody>
          <a:bodyPr/>
          <a:lstStyle/>
          <a:p>
            <a:pPr marL="0" indent="0">
              <a:buNone/>
            </a:pPr>
            <a:endParaRPr lang="en-US" u="sng"/>
          </a:p>
          <a:p>
            <a:pPr marL="514350" indent="-514350">
              <a:buAutoNum type="arabicPeriod"/>
            </a:pPr>
            <a:r>
              <a:rPr lang="en-US"/>
              <a:t>LBSN2VEC++</a:t>
            </a:r>
          </a:p>
          <a:p>
            <a:pPr marL="514350" indent="-514350">
              <a:buAutoNum type="arabicPeriod"/>
            </a:pPr>
            <a:r>
              <a:rPr lang="en-US"/>
              <a:t>Hin2Vec</a:t>
            </a:r>
          </a:p>
          <a:p>
            <a:pPr marL="514350" indent="-514350">
              <a:buAutoNum type="arabicPeriod"/>
            </a:pPr>
            <a:r>
              <a:rPr lang="en-US"/>
              <a:t>GNN-</a:t>
            </a:r>
            <a:r>
              <a:rPr lang="en-US" err="1"/>
              <a:t>FiLM</a:t>
            </a:r>
            <a:endParaRPr lang="en-US"/>
          </a:p>
          <a:p>
            <a:pPr marL="514350" indent="-514350">
              <a:buAutoNum type="arabicPeriod"/>
            </a:pPr>
            <a:r>
              <a:rPr lang="en-US"/>
              <a:t>Hypergraph Convolution and Hypergraph Attention</a:t>
            </a:r>
          </a:p>
          <a:p>
            <a:pPr marL="514350" indent="-514350">
              <a:buAutoNum type="arabicPeriod"/>
            </a:pPr>
            <a:r>
              <a:rPr lang="en-US"/>
              <a:t>Hypergraph neural networks</a:t>
            </a:r>
          </a:p>
          <a:p>
            <a:pPr marL="0" indent="0">
              <a:buNone/>
            </a:pPr>
            <a:endParaRPr lang="en-US"/>
          </a:p>
        </p:txBody>
      </p:sp>
      <p:sp>
        <p:nvSpPr>
          <p:cNvPr id="4" name="Rectangle 3">
            <a:extLst>
              <a:ext uri="{FF2B5EF4-FFF2-40B4-BE49-F238E27FC236}">
                <a16:creationId xmlns:a16="http://schemas.microsoft.com/office/drawing/2014/main" id="{06789582-104E-412B-96EB-A5A011650C20}"/>
              </a:ext>
            </a:extLst>
          </p:cNvPr>
          <p:cNvSpPr/>
          <p:nvPr/>
        </p:nvSpPr>
        <p:spPr>
          <a:xfrm>
            <a:off x="5866356" y="1690688"/>
            <a:ext cx="6096000" cy="4483279"/>
          </a:xfrm>
          <a:prstGeom prst="rect">
            <a:avLst/>
          </a:prstGeom>
        </p:spPr>
        <p:txBody>
          <a:bodyPr>
            <a:spAutoFit/>
          </a:bodyPr>
          <a:lstStyle/>
          <a:p>
            <a:pPr>
              <a:spcBef>
                <a:spcPts val="1000"/>
              </a:spcBef>
            </a:pPr>
            <a:r>
              <a:rPr lang="en-US">
                <a:solidFill>
                  <a:srgbClr val="000000"/>
                </a:solidFill>
                <a:latin typeface="Calibri" panose="020F0502020204030204" pitchFamily="34" charset="0"/>
              </a:rPr>
              <a:t>[2] </a:t>
            </a:r>
            <a:r>
              <a:rPr lang="en-US" err="1">
                <a:solidFill>
                  <a:srgbClr val="000000"/>
                </a:solidFill>
                <a:latin typeface="Calibri" panose="020F0502020204030204" pitchFamily="34" charset="0"/>
              </a:rPr>
              <a:t>Dingqi</a:t>
            </a:r>
            <a:r>
              <a:rPr lang="en-US">
                <a:solidFill>
                  <a:srgbClr val="000000"/>
                </a:solidFill>
                <a:latin typeface="Calibri" panose="020F0502020204030204" pitchFamily="34" charset="0"/>
              </a:rPr>
              <a:t> Yang, </a:t>
            </a:r>
            <a:r>
              <a:rPr lang="en-US" err="1">
                <a:solidFill>
                  <a:srgbClr val="000000"/>
                </a:solidFill>
                <a:latin typeface="Calibri" panose="020F0502020204030204" pitchFamily="34" charset="0"/>
              </a:rPr>
              <a:t>Bingqing</a:t>
            </a:r>
            <a:r>
              <a:rPr lang="en-US">
                <a:solidFill>
                  <a:srgbClr val="000000"/>
                </a:solidFill>
                <a:latin typeface="Calibri" panose="020F0502020204030204" pitchFamily="34" charset="0"/>
              </a:rPr>
              <a:t> Qu, </a:t>
            </a:r>
            <a:r>
              <a:rPr lang="en-US" err="1">
                <a:solidFill>
                  <a:srgbClr val="000000"/>
                </a:solidFill>
                <a:latin typeface="Calibri" panose="020F0502020204030204" pitchFamily="34" charset="0"/>
              </a:rPr>
              <a:t>Jie</a:t>
            </a:r>
            <a:r>
              <a:rPr lang="en-US">
                <a:solidFill>
                  <a:srgbClr val="000000"/>
                </a:solidFill>
                <a:latin typeface="Calibri" panose="020F0502020204030204" pitchFamily="34" charset="0"/>
              </a:rPr>
              <a:t> Yang, and Philippe </a:t>
            </a:r>
            <a:r>
              <a:rPr lang="en-US" err="1">
                <a:solidFill>
                  <a:srgbClr val="000000"/>
                </a:solidFill>
                <a:latin typeface="Calibri" panose="020F0502020204030204" pitchFamily="34" charset="0"/>
              </a:rPr>
              <a:t>Cudr´e-Mauroux</a:t>
            </a:r>
            <a:r>
              <a:rPr lang="en-US">
                <a:solidFill>
                  <a:srgbClr val="000000"/>
                </a:solidFill>
                <a:latin typeface="Calibri" panose="020F0502020204030204" pitchFamily="34" charset="0"/>
              </a:rPr>
              <a:t> ”LBSN2Vec++: Heterogeneous Hypergraph Embedding for Location-Based Social Networks”</a:t>
            </a:r>
            <a:endParaRPr lang="en-US"/>
          </a:p>
          <a:p>
            <a:pPr>
              <a:spcBef>
                <a:spcPts val="1000"/>
              </a:spcBef>
            </a:pPr>
            <a:r>
              <a:rPr lang="en-US">
                <a:solidFill>
                  <a:srgbClr val="000000"/>
                </a:solidFill>
                <a:latin typeface="Calibri" panose="020F0502020204030204" pitchFamily="34" charset="0"/>
              </a:rPr>
              <a:t>[3] Marc </a:t>
            </a:r>
            <a:r>
              <a:rPr lang="en-US" err="1">
                <a:solidFill>
                  <a:srgbClr val="000000"/>
                </a:solidFill>
                <a:latin typeface="Calibri" panose="020F0502020204030204" pitchFamily="34" charset="0"/>
              </a:rPr>
              <a:t>Brockschmidt</a:t>
            </a:r>
            <a:r>
              <a:rPr lang="en-US">
                <a:solidFill>
                  <a:srgbClr val="000000"/>
                </a:solidFill>
                <a:latin typeface="Calibri" panose="020F0502020204030204" pitchFamily="34" charset="0"/>
              </a:rPr>
              <a:t> ”GNN-</a:t>
            </a:r>
            <a:r>
              <a:rPr lang="en-US" err="1">
                <a:solidFill>
                  <a:srgbClr val="000000"/>
                </a:solidFill>
                <a:latin typeface="Calibri" panose="020F0502020204030204" pitchFamily="34" charset="0"/>
              </a:rPr>
              <a:t>FiLM</a:t>
            </a:r>
            <a:r>
              <a:rPr lang="en-US">
                <a:solidFill>
                  <a:srgbClr val="000000"/>
                </a:solidFill>
                <a:latin typeface="Calibri" panose="020F0502020204030204" pitchFamily="34" charset="0"/>
              </a:rPr>
              <a:t>: Graph Neural Networks with </a:t>
            </a:r>
            <a:r>
              <a:rPr lang="en-US" err="1">
                <a:solidFill>
                  <a:srgbClr val="000000"/>
                </a:solidFill>
                <a:latin typeface="Calibri" panose="020F0502020204030204" pitchFamily="34" charset="0"/>
              </a:rPr>
              <a:t>Featurewise</a:t>
            </a:r>
            <a:r>
              <a:rPr lang="en-US">
                <a:solidFill>
                  <a:srgbClr val="000000"/>
                </a:solidFill>
                <a:latin typeface="Calibri" panose="020F0502020204030204" pitchFamily="34" charset="0"/>
              </a:rPr>
              <a:t> Linear Modulation.”</a:t>
            </a:r>
            <a:endParaRPr lang="en-US"/>
          </a:p>
          <a:p>
            <a:pPr>
              <a:spcBef>
                <a:spcPts val="1000"/>
              </a:spcBef>
            </a:pPr>
            <a:r>
              <a:rPr lang="en-US">
                <a:solidFill>
                  <a:srgbClr val="000000"/>
                </a:solidFill>
                <a:latin typeface="Calibri" panose="020F0502020204030204" pitchFamily="34" charset="0"/>
              </a:rPr>
              <a:t>[4] Song </a:t>
            </a:r>
            <a:r>
              <a:rPr lang="en-US" err="1">
                <a:solidFill>
                  <a:srgbClr val="000000"/>
                </a:solidFill>
                <a:latin typeface="Calibri" panose="020F0502020204030204" pitchFamily="34" charset="0"/>
              </a:rPr>
              <a:t>Baia</a:t>
            </a:r>
            <a:r>
              <a:rPr lang="en-US">
                <a:solidFill>
                  <a:srgbClr val="000000"/>
                </a:solidFill>
                <a:latin typeface="Calibri" panose="020F0502020204030204" pitchFamily="34" charset="0"/>
              </a:rPr>
              <a:t>, </a:t>
            </a:r>
            <a:r>
              <a:rPr lang="en-US" err="1">
                <a:solidFill>
                  <a:srgbClr val="000000"/>
                </a:solidFill>
                <a:latin typeface="Calibri" panose="020F0502020204030204" pitchFamily="34" charset="0"/>
              </a:rPr>
              <a:t>Feihu</a:t>
            </a:r>
            <a:r>
              <a:rPr lang="en-US">
                <a:solidFill>
                  <a:srgbClr val="000000"/>
                </a:solidFill>
                <a:latin typeface="Calibri" panose="020F0502020204030204" pitchFamily="34" charset="0"/>
              </a:rPr>
              <a:t> </a:t>
            </a:r>
            <a:r>
              <a:rPr lang="en-US" err="1">
                <a:solidFill>
                  <a:srgbClr val="000000"/>
                </a:solidFill>
                <a:latin typeface="Calibri" panose="020F0502020204030204" pitchFamily="34" charset="0"/>
              </a:rPr>
              <a:t>Zhanga</a:t>
            </a:r>
            <a:r>
              <a:rPr lang="en-US">
                <a:solidFill>
                  <a:srgbClr val="000000"/>
                </a:solidFill>
                <a:latin typeface="Calibri" panose="020F0502020204030204" pitchFamily="34" charset="0"/>
              </a:rPr>
              <a:t>, Philip H.S. </a:t>
            </a:r>
            <a:r>
              <a:rPr lang="en-US" err="1">
                <a:solidFill>
                  <a:srgbClr val="000000"/>
                </a:solidFill>
                <a:latin typeface="Calibri" panose="020F0502020204030204" pitchFamily="34" charset="0"/>
              </a:rPr>
              <a:t>Torra</a:t>
            </a:r>
            <a:r>
              <a:rPr lang="en-US">
                <a:solidFill>
                  <a:srgbClr val="000000"/>
                </a:solidFill>
                <a:latin typeface="Calibri" panose="020F0502020204030204" pitchFamily="34" charset="0"/>
              </a:rPr>
              <a:t> ”Hypergraph Convolution and Hypergraph Attention”</a:t>
            </a:r>
            <a:endParaRPr lang="en-US"/>
          </a:p>
          <a:p>
            <a:pPr>
              <a:spcBef>
                <a:spcPts val="1000"/>
              </a:spcBef>
            </a:pPr>
            <a:r>
              <a:rPr lang="en-US">
                <a:solidFill>
                  <a:srgbClr val="000000"/>
                </a:solidFill>
                <a:latin typeface="Calibri" panose="020F0502020204030204" pitchFamily="34" charset="0"/>
              </a:rPr>
              <a:t>[5] Y. Feng, H. You, Z. Zhang, R. Ji, and Y. Gao, “Hypergraph neural networks,” AAAI 2019, 2018.</a:t>
            </a:r>
            <a:endParaRPr lang="en-US"/>
          </a:p>
          <a:p>
            <a:pPr>
              <a:spcBef>
                <a:spcPts val="1000"/>
              </a:spcBef>
            </a:pPr>
            <a:r>
              <a:rPr lang="en-US">
                <a:solidFill>
                  <a:srgbClr val="000000"/>
                </a:solidFill>
                <a:latin typeface="Calibri" panose="020F0502020204030204" pitchFamily="34" charset="0"/>
              </a:rPr>
              <a:t>[6] Tao-yang Fu et. al. ”HIN2Vec: Explore Meta-paths in Heterogeneous Information Networks for Representation Learning”</a:t>
            </a:r>
            <a:endParaRPr lang="en-US"/>
          </a:p>
          <a:p>
            <a:br>
              <a:rPr lang="en-US"/>
            </a:br>
            <a:endParaRPr lang="en-US"/>
          </a:p>
        </p:txBody>
      </p:sp>
    </p:spTree>
    <p:extLst>
      <p:ext uri="{BB962C8B-B14F-4D97-AF65-F5344CB8AC3E}">
        <p14:creationId xmlns:p14="http://schemas.microsoft.com/office/powerpoint/2010/main" val="1112275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Diagram&#10;&#10;Description automatically generated">
            <a:extLst>
              <a:ext uri="{FF2B5EF4-FFF2-40B4-BE49-F238E27FC236}">
                <a16:creationId xmlns:a16="http://schemas.microsoft.com/office/drawing/2014/main" id="{8FD89F61-19A0-4F3A-843F-8B6A1724987A}"/>
              </a:ext>
            </a:extLst>
          </p:cNvPr>
          <p:cNvPicPr>
            <a:picLocks noGrp="1" noChangeAspect="1"/>
          </p:cNvPicPr>
          <p:nvPr>
            <p:ph idx="1"/>
          </p:nvPr>
        </p:nvPicPr>
        <p:blipFill>
          <a:blip r:embed="rId3"/>
          <a:stretch>
            <a:fillRect/>
          </a:stretch>
        </p:blipFill>
        <p:spPr>
          <a:xfrm>
            <a:off x="764835" y="643466"/>
            <a:ext cx="10662329" cy="5571067"/>
          </a:xfrm>
          <a:prstGeom prst="rect">
            <a:avLst/>
          </a:prstGeom>
        </p:spPr>
      </p:pic>
    </p:spTree>
    <p:extLst>
      <p:ext uri="{BB962C8B-B14F-4D97-AF65-F5344CB8AC3E}">
        <p14:creationId xmlns:p14="http://schemas.microsoft.com/office/powerpoint/2010/main" val="575734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1ECB2-6EB0-4BE2-AF81-C6396932DE3B}"/>
              </a:ext>
            </a:extLst>
          </p:cNvPr>
          <p:cNvSpPr>
            <a:spLocks noGrp="1"/>
          </p:cNvSpPr>
          <p:nvPr>
            <p:ph type="title"/>
          </p:nvPr>
        </p:nvSpPr>
        <p:spPr/>
        <p:txBody>
          <a:bodyPr/>
          <a:lstStyle/>
          <a:p>
            <a:r>
              <a:rPr lang="en-US" b="1"/>
              <a:t>Empirical Data Analysis:</a:t>
            </a:r>
          </a:p>
        </p:txBody>
      </p:sp>
      <p:sp>
        <p:nvSpPr>
          <p:cNvPr id="3" name="Content Placeholder 2">
            <a:extLst>
              <a:ext uri="{FF2B5EF4-FFF2-40B4-BE49-F238E27FC236}">
                <a16:creationId xmlns:a16="http://schemas.microsoft.com/office/drawing/2014/main" id="{F9622EE8-16BB-4262-BA38-8D3487DF69BB}"/>
              </a:ext>
            </a:extLst>
          </p:cNvPr>
          <p:cNvSpPr>
            <a:spLocks noGrp="1"/>
          </p:cNvSpPr>
          <p:nvPr>
            <p:ph idx="1"/>
          </p:nvPr>
        </p:nvSpPr>
        <p:spPr/>
        <p:txBody>
          <a:bodyPr/>
          <a:lstStyle/>
          <a:p>
            <a:pPr marL="0" indent="0">
              <a:buNone/>
            </a:pPr>
            <a:r>
              <a:rPr lang="en-US"/>
              <a:t>Dataset collection:</a:t>
            </a:r>
          </a:p>
          <a:p>
            <a:pPr marL="0" indent="0">
              <a:buNone/>
            </a:pPr>
            <a:endParaRPr lang="en-US"/>
          </a:p>
          <a:p>
            <a:r>
              <a:rPr lang="en-US"/>
              <a:t>Dataset of Foursquare is used which contains global-scale check-ins over about two years. </a:t>
            </a:r>
          </a:p>
          <a:p>
            <a:r>
              <a:rPr lang="en-US"/>
              <a:t>Dataset of Foursquare is used which contains two snapshots of the corresponding user social network collected before and after the check- in data collection period.</a:t>
            </a:r>
          </a:p>
        </p:txBody>
      </p:sp>
    </p:spTree>
    <p:extLst>
      <p:ext uri="{BB962C8B-B14F-4D97-AF65-F5344CB8AC3E}">
        <p14:creationId xmlns:p14="http://schemas.microsoft.com/office/powerpoint/2010/main" val="3120807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76314E3-3CA2-4DB9-AE78-ED37672E7C3A}"/>
              </a:ext>
            </a:extLst>
          </p:cNvPr>
          <p:cNvPicPr>
            <a:picLocks noGrp="1" noChangeAspect="1"/>
          </p:cNvPicPr>
          <p:nvPr>
            <p:ph idx="1"/>
          </p:nvPr>
        </p:nvPicPr>
        <p:blipFill>
          <a:blip r:embed="rId3"/>
          <a:stretch>
            <a:fillRect/>
          </a:stretch>
        </p:blipFill>
        <p:spPr>
          <a:xfrm>
            <a:off x="46682" y="937655"/>
            <a:ext cx="3944299" cy="3161477"/>
          </a:xfrm>
          <a:prstGeom prst="rect">
            <a:avLst/>
          </a:prstGeom>
        </p:spPr>
      </p:pic>
      <p:pic>
        <p:nvPicPr>
          <p:cNvPr id="3" name="Picture 2" descr="Chart, line chart&#10;&#10;Description automatically generated">
            <a:extLst>
              <a:ext uri="{FF2B5EF4-FFF2-40B4-BE49-F238E27FC236}">
                <a16:creationId xmlns:a16="http://schemas.microsoft.com/office/drawing/2014/main" id="{916C8B91-F13D-40AD-A995-7117FD983330}"/>
              </a:ext>
            </a:extLst>
          </p:cNvPr>
          <p:cNvPicPr>
            <a:picLocks noChangeAspect="1"/>
          </p:cNvPicPr>
          <p:nvPr/>
        </p:nvPicPr>
        <p:blipFill>
          <a:blip r:embed="rId4"/>
          <a:stretch>
            <a:fillRect/>
          </a:stretch>
        </p:blipFill>
        <p:spPr>
          <a:xfrm>
            <a:off x="8046149" y="937655"/>
            <a:ext cx="4173568" cy="3161477"/>
          </a:xfrm>
          <a:prstGeom prst="rect">
            <a:avLst/>
          </a:prstGeom>
        </p:spPr>
      </p:pic>
      <p:pic>
        <p:nvPicPr>
          <p:cNvPr id="9" name="Picture 8">
            <a:extLst>
              <a:ext uri="{FF2B5EF4-FFF2-40B4-BE49-F238E27FC236}">
                <a16:creationId xmlns:a16="http://schemas.microsoft.com/office/drawing/2014/main" id="{4600639A-956D-460E-94CB-EAEFD133ABB2}"/>
              </a:ext>
            </a:extLst>
          </p:cNvPr>
          <p:cNvPicPr>
            <a:picLocks noChangeAspect="1"/>
          </p:cNvPicPr>
          <p:nvPr/>
        </p:nvPicPr>
        <p:blipFill>
          <a:blip r:embed="rId5"/>
          <a:stretch>
            <a:fillRect/>
          </a:stretch>
        </p:blipFill>
        <p:spPr>
          <a:xfrm>
            <a:off x="4018698" y="937656"/>
            <a:ext cx="3999734" cy="3161476"/>
          </a:xfrm>
          <a:prstGeom prst="rect">
            <a:avLst/>
          </a:prstGeom>
        </p:spPr>
      </p:pic>
      <p:sp>
        <p:nvSpPr>
          <p:cNvPr id="5" name="Rectangle 4">
            <a:extLst>
              <a:ext uri="{FF2B5EF4-FFF2-40B4-BE49-F238E27FC236}">
                <a16:creationId xmlns:a16="http://schemas.microsoft.com/office/drawing/2014/main" id="{125233C2-FC35-4D2A-8219-C43E6AAB1DD2}"/>
              </a:ext>
            </a:extLst>
          </p:cNvPr>
          <p:cNvSpPr/>
          <p:nvPr/>
        </p:nvSpPr>
        <p:spPr>
          <a:xfrm>
            <a:off x="2597286" y="4769265"/>
            <a:ext cx="8647888" cy="369332"/>
          </a:xfrm>
          <a:prstGeom prst="rect">
            <a:avLst/>
          </a:prstGeom>
        </p:spPr>
        <p:txBody>
          <a:bodyPr wrap="square">
            <a:spAutoFit/>
          </a:bodyPr>
          <a:lstStyle/>
          <a:p>
            <a:r>
              <a:rPr lang="fr-FR"/>
              <a:t>[7] Source code LBSN2VEC https://github.com/eXascaleInfolab/LBSN2Vec</a:t>
            </a:r>
            <a:endParaRPr lang="en-US"/>
          </a:p>
        </p:txBody>
      </p:sp>
      <p:sp>
        <p:nvSpPr>
          <p:cNvPr id="6" name="TextBox 5">
            <a:extLst>
              <a:ext uri="{FF2B5EF4-FFF2-40B4-BE49-F238E27FC236}">
                <a16:creationId xmlns:a16="http://schemas.microsoft.com/office/drawing/2014/main" id="{E488F33B-45B7-4174-8C42-940EB277F31F}"/>
              </a:ext>
            </a:extLst>
          </p:cNvPr>
          <p:cNvSpPr txBox="1"/>
          <p:nvPr/>
        </p:nvSpPr>
        <p:spPr>
          <a:xfrm>
            <a:off x="512709" y="286611"/>
            <a:ext cx="5505856" cy="461665"/>
          </a:xfrm>
          <a:prstGeom prst="rect">
            <a:avLst/>
          </a:prstGeom>
          <a:noFill/>
        </p:spPr>
        <p:txBody>
          <a:bodyPr wrap="square" rtlCol="0">
            <a:spAutoFit/>
          </a:bodyPr>
          <a:lstStyle/>
          <a:p>
            <a:r>
              <a:rPr lang="en-US" sz="2400" b="1"/>
              <a:t>Dataset Analysis:</a:t>
            </a:r>
          </a:p>
        </p:txBody>
      </p:sp>
    </p:spTree>
    <p:extLst>
      <p:ext uri="{BB962C8B-B14F-4D97-AF65-F5344CB8AC3E}">
        <p14:creationId xmlns:p14="http://schemas.microsoft.com/office/powerpoint/2010/main" val="41517595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C12BA2215EC3F45A9EB10611E38B045" ma:contentTypeVersion="13" ma:contentTypeDescription="Create a new document." ma:contentTypeScope="" ma:versionID="10bb04be0692a5717371f5fc6064c563">
  <xsd:schema xmlns:xsd="http://www.w3.org/2001/XMLSchema" xmlns:xs="http://www.w3.org/2001/XMLSchema" xmlns:p="http://schemas.microsoft.com/office/2006/metadata/properties" xmlns:ns3="80dd1cb5-a16d-49ad-ae33-7bcff076914e" xmlns:ns4="ff27c416-fcbc-4232-ac54-2e7681dc7973" targetNamespace="http://schemas.microsoft.com/office/2006/metadata/properties" ma:root="true" ma:fieldsID="71862417848fd74a3c0f5e2ad9eb4af3" ns3:_="" ns4:_="">
    <xsd:import namespace="80dd1cb5-a16d-49ad-ae33-7bcff076914e"/>
    <xsd:import namespace="ff27c416-fcbc-4232-ac54-2e7681dc7973"/>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DateTaken" minOccurs="0"/>
                <xsd:element ref="ns3:MediaServiceOCR" minOccurs="0"/>
                <xsd:element ref="ns4:SharedWithUsers" minOccurs="0"/>
                <xsd:element ref="ns4:SharedWithDetails" minOccurs="0"/>
                <xsd:element ref="ns4:SharingHintHash" minOccurs="0"/>
                <xsd:element ref="ns3:MediaServiceGenerationTime" minOccurs="0"/>
                <xsd:element ref="ns3:MediaServiceEventHashCode"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dd1cb5-a16d-49ad-ae33-7bcff07691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f27c416-fcbc-4232-ac54-2e7681dc797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E14CD88-93EC-4093-8A7C-E2B71175ABF3}">
  <ds:schemaRefs>
    <ds:schemaRef ds:uri="http://schemas.microsoft.com/sharepoint/v3/contenttype/forms"/>
  </ds:schemaRefs>
</ds:datastoreItem>
</file>

<file path=customXml/itemProps2.xml><?xml version="1.0" encoding="utf-8"?>
<ds:datastoreItem xmlns:ds="http://schemas.openxmlformats.org/officeDocument/2006/customXml" ds:itemID="{97F9BE95-5E19-45FF-8700-D3FE490BF3BA}">
  <ds:schemaRefs>
    <ds:schemaRef ds:uri="80dd1cb5-a16d-49ad-ae33-7bcff076914e"/>
    <ds:schemaRef ds:uri="ff27c416-fcbc-4232-ac54-2e7681dc797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1E12740-F23A-4876-ABC8-EA8C7C3E5F8A}">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10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LBSN2GNN </vt:lpstr>
      <vt:lpstr>Introduction: </vt:lpstr>
      <vt:lpstr>PowerPoint Presentation</vt:lpstr>
      <vt:lpstr>Background:</vt:lpstr>
      <vt:lpstr>Graph Embeddings:</vt:lpstr>
      <vt:lpstr>Related Work:</vt:lpstr>
      <vt:lpstr>PowerPoint Presentation</vt:lpstr>
      <vt:lpstr>Empirical Data Analysis:</vt:lpstr>
      <vt:lpstr>PowerPoint Presentation</vt:lpstr>
      <vt:lpstr>Responsible Contents: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LBSN2GNN </dc:title>
  <dc:creator>Sahoo, Soumyashree</dc:creator>
  <cp:revision>1</cp:revision>
  <dcterms:created xsi:type="dcterms:W3CDTF">2021-03-04T13:10:22Z</dcterms:created>
  <dcterms:modified xsi:type="dcterms:W3CDTF">2021-03-05T15:16:30Z</dcterms:modified>
</cp:coreProperties>
</file>