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57" r:id="rId6"/>
    <p:sldId id="258" r:id="rId7"/>
    <p:sldId id="259" r:id="rId8"/>
    <p:sldId id="260" r:id="rId9"/>
    <p:sldId id="264" r:id="rId10"/>
    <p:sldId id="265" r:id="rId11"/>
    <p:sldId id="261" r:id="rId12"/>
    <p:sldId id="263" r:id="rId13"/>
    <p:sldId id="266" r:id="rId14"/>
    <p:sldId id="270" r:id="rId15"/>
    <p:sldId id="269" r:id="rId16"/>
    <p:sldId id="268" r:id="rId17"/>
    <p:sldId id="267" r:id="rId18"/>
    <p:sldId id="271" r:id="rId19"/>
    <p:sldId id="272" r:id="rId20"/>
    <p:sldId id="273" r:id="rId21"/>
    <p:sldId id="274"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044166-5963-4EF0-BDC2-0D3094EE3F21}" v="166" dt="2020-12-02T21:43:02.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64989" autoAdjust="0"/>
  </p:normalViewPr>
  <p:slideViewPr>
    <p:cSldViewPr snapToGrid="0">
      <p:cViewPr varScale="1">
        <p:scale>
          <a:sx n="64" d="100"/>
          <a:sy n="64" d="100"/>
        </p:scale>
        <p:origin x="123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oo, Soumyashree" userId="e65ec808-e8b5-4461-8dc7-64f3fea98b97" providerId="ADAL" clId="{57044166-5963-4EF0-BDC2-0D3094EE3F21}"/>
    <pc:docChg chg="undo custSel mod addSld modSld">
      <pc:chgData name="Sahoo, Soumyashree" userId="e65ec808-e8b5-4461-8dc7-64f3fea98b97" providerId="ADAL" clId="{57044166-5963-4EF0-BDC2-0D3094EE3F21}" dt="2020-12-02T21:43:02.228" v="1621" actId="20577"/>
      <pc:docMkLst>
        <pc:docMk/>
      </pc:docMkLst>
      <pc:sldChg chg="modSp">
        <pc:chgData name="Sahoo, Soumyashree" userId="e65ec808-e8b5-4461-8dc7-64f3fea98b97" providerId="ADAL" clId="{57044166-5963-4EF0-BDC2-0D3094EE3F21}" dt="2020-11-11T16:10:27.083" v="1165" actId="27636"/>
        <pc:sldMkLst>
          <pc:docMk/>
          <pc:sldMk cId="2365799486" sldId="256"/>
        </pc:sldMkLst>
        <pc:spChg chg="mod">
          <ac:chgData name="Sahoo, Soumyashree" userId="e65ec808-e8b5-4461-8dc7-64f3fea98b97" providerId="ADAL" clId="{57044166-5963-4EF0-BDC2-0D3094EE3F21}" dt="2020-11-11T16:10:27.083" v="1165" actId="27636"/>
          <ac:spMkLst>
            <pc:docMk/>
            <pc:sldMk cId="2365799486" sldId="256"/>
            <ac:spMk id="2" creationId="{89FE3095-31F0-4E40-A10C-E9D9D77A3349}"/>
          </ac:spMkLst>
        </pc:spChg>
        <pc:spChg chg="mod">
          <ac:chgData name="Sahoo, Soumyashree" userId="e65ec808-e8b5-4461-8dc7-64f3fea98b97" providerId="ADAL" clId="{57044166-5963-4EF0-BDC2-0D3094EE3F21}" dt="2020-11-11T16:10:13.067" v="1163" actId="27636"/>
          <ac:spMkLst>
            <pc:docMk/>
            <pc:sldMk cId="2365799486" sldId="256"/>
            <ac:spMk id="3" creationId="{D5F4B192-B452-49AA-9B46-42538DA26FC5}"/>
          </ac:spMkLst>
        </pc:spChg>
      </pc:sldChg>
      <pc:sldChg chg="modSp modNotesTx">
        <pc:chgData name="Sahoo, Soumyashree" userId="e65ec808-e8b5-4461-8dc7-64f3fea98b97" providerId="ADAL" clId="{57044166-5963-4EF0-BDC2-0D3094EE3F21}" dt="2020-12-02T21:18:47.375" v="1394" actId="20577"/>
        <pc:sldMkLst>
          <pc:docMk/>
          <pc:sldMk cId="105586382" sldId="257"/>
        </pc:sldMkLst>
        <pc:spChg chg="mod">
          <ac:chgData name="Sahoo, Soumyashree" userId="e65ec808-e8b5-4461-8dc7-64f3fea98b97" providerId="ADAL" clId="{57044166-5963-4EF0-BDC2-0D3094EE3F21}" dt="2020-11-09T14:01:06.532" v="29" actId="20577"/>
          <ac:spMkLst>
            <pc:docMk/>
            <pc:sldMk cId="105586382" sldId="257"/>
            <ac:spMk id="3" creationId="{76F53C60-930C-4132-BC96-52322CDBE2C0}"/>
          </ac:spMkLst>
        </pc:spChg>
      </pc:sldChg>
      <pc:sldChg chg="addSp modSp modNotesTx">
        <pc:chgData name="Sahoo, Soumyashree" userId="e65ec808-e8b5-4461-8dc7-64f3fea98b97" providerId="ADAL" clId="{57044166-5963-4EF0-BDC2-0D3094EE3F21}" dt="2020-12-02T21:22:12.573" v="1401" actId="20577"/>
        <pc:sldMkLst>
          <pc:docMk/>
          <pc:sldMk cId="1010774651" sldId="258"/>
        </pc:sldMkLst>
        <pc:spChg chg="mod">
          <ac:chgData name="Sahoo, Soumyashree" userId="e65ec808-e8b5-4461-8dc7-64f3fea98b97" providerId="ADAL" clId="{57044166-5963-4EF0-BDC2-0D3094EE3F21}" dt="2020-11-09T14:02:55.165" v="46" actId="113"/>
          <ac:spMkLst>
            <pc:docMk/>
            <pc:sldMk cId="1010774651" sldId="258"/>
            <ac:spMk id="2" creationId="{A781E1ED-F549-4843-9619-8091D09913BA}"/>
          </ac:spMkLst>
        </pc:spChg>
        <pc:spChg chg="mod">
          <ac:chgData name="Sahoo, Soumyashree" userId="e65ec808-e8b5-4461-8dc7-64f3fea98b97" providerId="ADAL" clId="{57044166-5963-4EF0-BDC2-0D3094EE3F21}" dt="2020-11-09T14:11:43.294" v="270" actId="20577"/>
          <ac:spMkLst>
            <pc:docMk/>
            <pc:sldMk cId="1010774651" sldId="258"/>
            <ac:spMk id="3" creationId="{4CE9EBD7-E76F-4D7F-90FC-118D31D1B2C2}"/>
          </ac:spMkLst>
        </pc:spChg>
        <pc:spChg chg="add mod">
          <ac:chgData name="Sahoo, Soumyashree" userId="e65ec808-e8b5-4461-8dc7-64f3fea98b97" providerId="ADAL" clId="{57044166-5963-4EF0-BDC2-0D3094EE3F21}" dt="2020-11-09T14:05:19.963" v="104" actId="20577"/>
          <ac:spMkLst>
            <pc:docMk/>
            <pc:sldMk cId="1010774651" sldId="258"/>
            <ac:spMk id="6" creationId="{8AB5739C-5D47-4B94-B7A8-C8EE17C1DDEF}"/>
          </ac:spMkLst>
        </pc:spChg>
        <pc:picChg chg="add mod">
          <ac:chgData name="Sahoo, Soumyashree" userId="e65ec808-e8b5-4461-8dc7-64f3fea98b97" providerId="ADAL" clId="{57044166-5963-4EF0-BDC2-0D3094EE3F21}" dt="2020-11-09T14:04:19.204" v="54" actId="14100"/>
          <ac:picMkLst>
            <pc:docMk/>
            <pc:sldMk cId="1010774651" sldId="258"/>
            <ac:picMk id="4" creationId="{8A483AD1-28AC-4218-9238-94CF2B2A2381}"/>
          </ac:picMkLst>
        </pc:picChg>
        <pc:picChg chg="add mod">
          <ac:chgData name="Sahoo, Soumyashree" userId="e65ec808-e8b5-4461-8dc7-64f3fea98b97" providerId="ADAL" clId="{57044166-5963-4EF0-BDC2-0D3094EE3F21}" dt="2020-11-09T14:04:23.204" v="56" actId="14100"/>
          <ac:picMkLst>
            <pc:docMk/>
            <pc:sldMk cId="1010774651" sldId="258"/>
            <ac:picMk id="5" creationId="{73C36E1E-3723-4268-8913-CB15D20B1BAF}"/>
          </ac:picMkLst>
        </pc:picChg>
      </pc:sldChg>
      <pc:sldChg chg="modSp modNotesTx">
        <pc:chgData name="Sahoo, Soumyashree" userId="e65ec808-e8b5-4461-8dc7-64f3fea98b97" providerId="ADAL" clId="{57044166-5963-4EF0-BDC2-0D3094EE3F21}" dt="2020-12-02T21:24:41.307" v="1498" actId="20577"/>
        <pc:sldMkLst>
          <pc:docMk/>
          <pc:sldMk cId="1112275346" sldId="259"/>
        </pc:sldMkLst>
        <pc:spChg chg="mod">
          <ac:chgData name="Sahoo, Soumyashree" userId="e65ec808-e8b5-4461-8dc7-64f3fea98b97" providerId="ADAL" clId="{57044166-5963-4EF0-BDC2-0D3094EE3F21}" dt="2020-11-09T14:16:29.877" v="308" actId="20577"/>
          <ac:spMkLst>
            <pc:docMk/>
            <pc:sldMk cId="1112275346" sldId="259"/>
            <ac:spMk id="2" creationId="{4BE6C1D7-85F8-4CEB-9581-63FB337F117E}"/>
          </ac:spMkLst>
        </pc:spChg>
        <pc:spChg chg="mod">
          <ac:chgData name="Sahoo, Soumyashree" userId="e65ec808-e8b5-4461-8dc7-64f3fea98b97" providerId="ADAL" clId="{57044166-5963-4EF0-BDC2-0D3094EE3F21}" dt="2020-11-09T14:15:42.147" v="287" actId="5793"/>
          <ac:spMkLst>
            <pc:docMk/>
            <pc:sldMk cId="1112275346" sldId="259"/>
            <ac:spMk id="3" creationId="{8A57C037-BE53-4647-8D15-C91879BC5052}"/>
          </ac:spMkLst>
        </pc:spChg>
      </pc:sldChg>
      <pc:sldChg chg="modSp modNotesTx">
        <pc:chgData name="Sahoo, Soumyashree" userId="e65ec808-e8b5-4461-8dc7-64f3fea98b97" providerId="ADAL" clId="{57044166-5963-4EF0-BDC2-0D3094EE3F21}" dt="2020-12-02T21:25:53.603" v="1505" actId="20577"/>
        <pc:sldMkLst>
          <pc:docMk/>
          <pc:sldMk cId="3732021084" sldId="260"/>
        </pc:sldMkLst>
        <pc:spChg chg="mod">
          <ac:chgData name="Sahoo, Soumyashree" userId="e65ec808-e8b5-4461-8dc7-64f3fea98b97" providerId="ADAL" clId="{57044166-5963-4EF0-BDC2-0D3094EE3F21}" dt="2020-11-09T14:21:10.096" v="324" actId="20577"/>
          <ac:spMkLst>
            <pc:docMk/>
            <pc:sldMk cId="3732021084" sldId="260"/>
            <ac:spMk id="2" creationId="{A6870155-93F8-4C12-B205-93B558AD7E27}"/>
          </ac:spMkLst>
        </pc:spChg>
        <pc:spChg chg="mod">
          <ac:chgData name="Sahoo, Soumyashree" userId="e65ec808-e8b5-4461-8dc7-64f3fea98b97" providerId="ADAL" clId="{57044166-5963-4EF0-BDC2-0D3094EE3F21}" dt="2020-11-09T14:24:47.450" v="428" actId="27636"/>
          <ac:spMkLst>
            <pc:docMk/>
            <pc:sldMk cId="3732021084" sldId="260"/>
            <ac:spMk id="3" creationId="{412C1D6C-D204-4FC8-96DC-3FF8D3CA3706}"/>
          </ac:spMkLst>
        </pc:spChg>
      </pc:sldChg>
      <pc:sldChg chg="addSp delSp modSp modNotesTx">
        <pc:chgData name="Sahoo, Soumyashree" userId="e65ec808-e8b5-4461-8dc7-64f3fea98b97" providerId="ADAL" clId="{57044166-5963-4EF0-BDC2-0D3094EE3F21}" dt="2020-11-09T14:55:08.768" v="623" actId="20577"/>
        <pc:sldMkLst>
          <pc:docMk/>
          <pc:sldMk cId="562054043" sldId="261"/>
        </pc:sldMkLst>
        <pc:spChg chg="mod">
          <ac:chgData name="Sahoo, Soumyashree" userId="e65ec808-e8b5-4461-8dc7-64f3fea98b97" providerId="ADAL" clId="{57044166-5963-4EF0-BDC2-0D3094EE3F21}" dt="2020-11-09T14:44:13.733" v="597" actId="27636"/>
          <ac:spMkLst>
            <pc:docMk/>
            <pc:sldMk cId="562054043" sldId="261"/>
            <ac:spMk id="2" creationId="{39BD9FD8-9FEB-4C9D-8FB0-02397F7FF960}"/>
          </ac:spMkLst>
        </pc:spChg>
        <pc:spChg chg="del mod">
          <ac:chgData name="Sahoo, Soumyashree" userId="e65ec808-e8b5-4461-8dc7-64f3fea98b97" providerId="ADAL" clId="{57044166-5963-4EF0-BDC2-0D3094EE3F21}" dt="2020-11-09T14:52:30.448" v="599"/>
          <ac:spMkLst>
            <pc:docMk/>
            <pc:sldMk cId="562054043" sldId="261"/>
            <ac:spMk id="3" creationId="{F6E5960F-4D62-4F16-8C5C-58A57D6F5375}"/>
          </ac:spMkLst>
        </pc:spChg>
        <pc:spChg chg="add mod">
          <ac:chgData name="Sahoo, Soumyashree" userId="e65ec808-e8b5-4461-8dc7-64f3fea98b97" providerId="ADAL" clId="{57044166-5963-4EF0-BDC2-0D3094EE3F21}" dt="2020-11-09T14:54:38.333" v="621" actId="1076"/>
          <ac:spMkLst>
            <pc:docMk/>
            <pc:sldMk cId="562054043" sldId="261"/>
            <ac:spMk id="7" creationId="{96DF1F6E-DAC5-451C-9F94-A78DC3699AD7}"/>
          </ac:spMkLst>
        </pc:spChg>
        <pc:picChg chg="add mod">
          <ac:chgData name="Sahoo, Soumyashree" userId="e65ec808-e8b5-4461-8dc7-64f3fea98b97" providerId="ADAL" clId="{57044166-5963-4EF0-BDC2-0D3094EE3F21}" dt="2020-11-09T14:53:27.596" v="613" actId="1076"/>
          <ac:picMkLst>
            <pc:docMk/>
            <pc:sldMk cId="562054043" sldId="261"/>
            <ac:picMk id="4" creationId="{C5065248-2B17-4E08-81B0-A1DDA817BD3D}"/>
          </ac:picMkLst>
        </pc:picChg>
        <pc:picChg chg="add mod">
          <ac:chgData name="Sahoo, Soumyashree" userId="e65ec808-e8b5-4461-8dc7-64f3fea98b97" providerId="ADAL" clId="{57044166-5963-4EF0-BDC2-0D3094EE3F21}" dt="2020-11-09T14:53:29.339" v="614" actId="1076"/>
          <ac:picMkLst>
            <pc:docMk/>
            <pc:sldMk cId="562054043" sldId="261"/>
            <ac:picMk id="5" creationId="{E6A93512-3520-4505-BF76-404361039594}"/>
          </ac:picMkLst>
        </pc:picChg>
        <pc:picChg chg="add mod">
          <ac:chgData name="Sahoo, Soumyashree" userId="e65ec808-e8b5-4461-8dc7-64f3fea98b97" providerId="ADAL" clId="{57044166-5963-4EF0-BDC2-0D3094EE3F21}" dt="2020-11-09T14:53:30.940" v="615" actId="1076"/>
          <ac:picMkLst>
            <pc:docMk/>
            <pc:sldMk cId="562054043" sldId="261"/>
            <ac:picMk id="6" creationId="{18D4CB3C-43CA-4D8A-9576-1A1F10E35210}"/>
          </ac:picMkLst>
        </pc:picChg>
      </pc:sldChg>
      <pc:sldChg chg="addSp delSp modSp mod setBg modNotesTx">
        <pc:chgData name="Sahoo, Soumyashree" userId="e65ec808-e8b5-4461-8dc7-64f3fea98b97" providerId="ADAL" clId="{57044166-5963-4EF0-BDC2-0D3094EE3F21}" dt="2020-11-09T14:59:19.626" v="646" actId="20577"/>
        <pc:sldMkLst>
          <pc:docMk/>
          <pc:sldMk cId="732030871" sldId="263"/>
        </pc:sldMkLst>
        <pc:spChg chg="mod">
          <ac:chgData name="Sahoo, Soumyashree" userId="e65ec808-e8b5-4461-8dc7-64f3fea98b97" providerId="ADAL" clId="{57044166-5963-4EF0-BDC2-0D3094EE3F21}" dt="2020-11-09T14:57:08.996" v="641" actId="1076"/>
          <ac:spMkLst>
            <pc:docMk/>
            <pc:sldMk cId="732030871" sldId="263"/>
            <ac:spMk id="2" creationId="{9A492024-2E1F-4B30-8B34-8E0270EE76F0}"/>
          </ac:spMkLst>
        </pc:spChg>
        <pc:spChg chg="add del mod">
          <ac:chgData name="Sahoo, Soumyashree" userId="e65ec808-e8b5-4461-8dc7-64f3fea98b97" providerId="ADAL" clId="{57044166-5963-4EF0-BDC2-0D3094EE3F21}" dt="2020-11-09T14:56:06.516" v="627" actId="478"/>
          <ac:spMkLst>
            <pc:docMk/>
            <pc:sldMk cId="732030871" sldId="263"/>
            <ac:spMk id="7" creationId="{5BB60480-4002-471F-9459-ED11EEF6D0E3}"/>
          </ac:spMkLst>
        </pc:spChg>
        <pc:spChg chg="add mod">
          <ac:chgData name="Sahoo, Soumyashree" userId="e65ec808-e8b5-4461-8dc7-64f3fea98b97" providerId="ADAL" clId="{57044166-5963-4EF0-BDC2-0D3094EE3F21}" dt="2020-11-09T14:58:01.597" v="645" actId="1076"/>
          <ac:spMkLst>
            <pc:docMk/>
            <pc:sldMk cId="732030871" sldId="263"/>
            <ac:spMk id="8" creationId="{99F3C1EC-69F8-47FF-B5EE-D8F4EB0A18DF}"/>
          </ac:spMkLst>
        </pc:spChg>
        <pc:spChg chg="add del">
          <ac:chgData name="Sahoo, Soumyashree" userId="e65ec808-e8b5-4461-8dc7-64f3fea98b97" providerId="ADAL" clId="{57044166-5963-4EF0-BDC2-0D3094EE3F21}" dt="2020-11-09T14:56:58.014" v="638" actId="26606"/>
          <ac:spMkLst>
            <pc:docMk/>
            <pc:sldMk cId="732030871" sldId="263"/>
            <ac:spMk id="71" creationId="{70155189-D96C-4527-B0EC-654B946BE615}"/>
          </ac:spMkLst>
        </pc:spChg>
        <pc:spChg chg="add del">
          <ac:chgData name="Sahoo, Soumyashree" userId="e65ec808-e8b5-4461-8dc7-64f3fea98b97" providerId="ADAL" clId="{57044166-5963-4EF0-BDC2-0D3094EE3F21}" dt="2020-11-09T14:57:01.898" v="640" actId="26606"/>
          <ac:spMkLst>
            <pc:docMk/>
            <pc:sldMk cId="732030871" sldId="263"/>
            <ac:spMk id="73" creationId="{A5271697-90F1-4A23-8EF2-0179F2EAFACB}"/>
          </ac:spMkLst>
        </pc:spChg>
        <pc:spChg chg="add del">
          <ac:chgData name="Sahoo, Soumyashree" userId="e65ec808-e8b5-4461-8dc7-64f3fea98b97" providerId="ADAL" clId="{57044166-5963-4EF0-BDC2-0D3094EE3F21}" dt="2020-11-09T14:57:01.898" v="640" actId="26606"/>
          <ac:spMkLst>
            <pc:docMk/>
            <pc:sldMk cId="732030871" sldId="263"/>
            <ac:spMk id="97" creationId="{D9F5512A-48E1-4C07-B75E-3CCC517B6804}"/>
          </ac:spMkLst>
        </pc:spChg>
        <pc:spChg chg="add del">
          <ac:chgData name="Sahoo, Soumyashree" userId="e65ec808-e8b5-4461-8dc7-64f3fea98b97" providerId="ADAL" clId="{57044166-5963-4EF0-BDC2-0D3094EE3F21}" dt="2020-11-09T14:57:01.898" v="640" actId="26606"/>
          <ac:spMkLst>
            <pc:docMk/>
            <pc:sldMk cId="732030871" sldId="263"/>
            <ac:spMk id="1028" creationId="{7316481C-0A49-4796-812B-0D64F063B720}"/>
          </ac:spMkLst>
        </pc:spChg>
        <pc:grpChg chg="add del">
          <ac:chgData name="Sahoo, Soumyashree" userId="e65ec808-e8b5-4461-8dc7-64f3fea98b97" providerId="ADAL" clId="{57044166-5963-4EF0-BDC2-0D3094EE3F21}" dt="2020-11-09T14:57:01.898" v="640" actId="26606"/>
          <ac:grpSpMkLst>
            <pc:docMk/>
            <pc:sldMk cId="732030871" sldId="263"/>
            <ac:grpSpMk id="75" creationId="{1F49CE81-B2F4-47B2-9D4A-886DCE0A8404}"/>
          </ac:grpSpMkLst>
        </pc:grpChg>
        <pc:picChg chg="del">
          <ac:chgData name="Sahoo, Soumyashree" userId="e65ec808-e8b5-4461-8dc7-64f3fea98b97" providerId="ADAL" clId="{57044166-5963-4EF0-BDC2-0D3094EE3F21}" dt="2020-11-09T14:55:56.242" v="624" actId="478"/>
          <ac:picMkLst>
            <pc:docMk/>
            <pc:sldMk cId="732030871" sldId="263"/>
            <ac:picMk id="4" creationId="{D146F632-5BFC-426B-97D2-AFC6C59020A6}"/>
          </ac:picMkLst>
        </pc:picChg>
        <pc:picChg chg="del">
          <ac:chgData name="Sahoo, Soumyashree" userId="e65ec808-e8b5-4461-8dc7-64f3fea98b97" providerId="ADAL" clId="{57044166-5963-4EF0-BDC2-0D3094EE3F21}" dt="2020-11-09T14:55:58.533" v="625" actId="478"/>
          <ac:picMkLst>
            <pc:docMk/>
            <pc:sldMk cId="732030871" sldId="263"/>
            <ac:picMk id="5" creationId="{4A649FA1-541B-4474-8A53-ACBCC9CF66AF}"/>
          </ac:picMkLst>
        </pc:picChg>
        <pc:picChg chg="del">
          <ac:chgData name="Sahoo, Soumyashree" userId="e65ec808-e8b5-4461-8dc7-64f3fea98b97" providerId="ADAL" clId="{57044166-5963-4EF0-BDC2-0D3094EE3F21}" dt="2020-11-09T14:56:00.593" v="626" actId="478"/>
          <ac:picMkLst>
            <pc:docMk/>
            <pc:sldMk cId="732030871" sldId="263"/>
            <ac:picMk id="6" creationId="{CB9D31EE-487E-47B1-A66E-766FCA61AE67}"/>
          </ac:picMkLst>
        </pc:picChg>
        <pc:picChg chg="add mod">
          <ac:chgData name="Sahoo, Soumyashree" userId="e65ec808-e8b5-4461-8dc7-64f3fea98b97" providerId="ADAL" clId="{57044166-5963-4EF0-BDC2-0D3094EE3F21}" dt="2020-11-09T14:57:01.898" v="640" actId="26606"/>
          <ac:picMkLst>
            <pc:docMk/>
            <pc:sldMk cId="732030871" sldId="263"/>
            <ac:picMk id="9" creationId="{0F7AF8F2-7855-4955-8D43-7138A1E5A20B}"/>
          </ac:picMkLst>
        </pc:picChg>
        <pc:picChg chg="add mod">
          <ac:chgData name="Sahoo, Soumyashree" userId="e65ec808-e8b5-4461-8dc7-64f3fea98b97" providerId="ADAL" clId="{57044166-5963-4EF0-BDC2-0D3094EE3F21}" dt="2020-11-09T14:57:01.898" v="640" actId="26606"/>
          <ac:picMkLst>
            <pc:docMk/>
            <pc:sldMk cId="732030871" sldId="263"/>
            <ac:picMk id="10" creationId="{4AF5BF83-EAF4-456F-957D-202E86580CA9}"/>
          </ac:picMkLst>
        </pc:picChg>
        <pc:picChg chg="mod ord">
          <ac:chgData name="Sahoo, Soumyashree" userId="e65ec808-e8b5-4461-8dc7-64f3fea98b97" providerId="ADAL" clId="{57044166-5963-4EF0-BDC2-0D3094EE3F21}" dt="2020-11-09T14:57:01.898" v="640" actId="26606"/>
          <ac:picMkLst>
            <pc:docMk/>
            <pc:sldMk cId="732030871" sldId="263"/>
            <ac:picMk id="1026" creationId="{2DAC4449-9549-4D74-93E2-0EB34C185192}"/>
          </ac:picMkLst>
        </pc:picChg>
      </pc:sldChg>
      <pc:sldChg chg="modSp add modNotesTx">
        <pc:chgData name="Sahoo, Soumyashree" userId="e65ec808-e8b5-4461-8dc7-64f3fea98b97" providerId="ADAL" clId="{57044166-5963-4EF0-BDC2-0D3094EE3F21}" dt="2020-12-02T21:29:27.316" v="1594" actId="20577"/>
        <pc:sldMkLst>
          <pc:docMk/>
          <pc:sldMk cId="2861013794" sldId="264"/>
        </pc:sldMkLst>
        <pc:spChg chg="mod">
          <ac:chgData name="Sahoo, Soumyashree" userId="e65ec808-e8b5-4461-8dc7-64f3fea98b97" providerId="ADAL" clId="{57044166-5963-4EF0-BDC2-0D3094EE3F21}" dt="2020-11-09T14:24:38.645" v="424" actId="113"/>
          <ac:spMkLst>
            <pc:docMk/>
            <pc:sldMk cId="2861013794" sldId="264"/>
            <ac:spMk id="2" creationId="{39EB1614-7116-4BD1-970B-E408E56CC0E9}"/>
          </ac:spMkLst>
        </pc:spChg>
        <pc:spChg chg="mod">
          <ac:chgData name="Sahoo, Soumyashree" userId="e65ec808-e8b5-4461-8dc7-64f3fea98b97" providerId="ADAL" clId="{57044166-5963-4EF0-BDC2-0D3094EE3F21}" dt="2020-11-09T14:29:31.333" v="489" actId="20577"/>
          <ac:spMkLst>
            <pc:docMk/>
            <pc:sldMk cId="2861013794" sldId="264"/>
            <ac:spMk id="3" creationId="{38108BBC-245D-4F06-992D-B6A3D5C7EE0D}"/>
          </ac:spMkLst>
        </pc:spChg>
      </pc:sldChg>
      <pc:sldChg chg="addSp delSp modSp add modNotesTx">
        <pc:chgData name="Sahoo, Soumyashree" userId="e65ec808-e8b5-4461-8dc7-64f3fea98b97" providerId="ADAL" clId="{57044166-5963-4EF0-BDC2-0D3094EE3F21}" dt="2020-12-02T21:30:50.952" v="1613" actId="114"/>
        <pc:sldMkLst>
          <pc:docMk/>
          <pc:sldMk cId="366067688" sldId="265"/>
        </pc:sldMkLst>
        <pc:spChg chg="del">
          <ac:chgData name="Sahoo, Soumyashree" userId="e65ec808-e8b5-4461-8dc7-64f3fea98b97" providerId="ADAL" clId="{57044166-5963-4EF0-BDC2-0D3094EE3F21}" dt="2020-11-09T14:40:27.350" v="510" actId="478"/>
          <ac:spMkLst>
            <pc:docMk/>
            <pc:sldMk cId="366067688" sldId="265"/>
            <ac:spMk id="2" creationId="{3586FC5F-E1A5-43CA-81F1-BD4ED2D30D61}"/>
          </ac:spMkLst>
        </pc:spChg>
        <pc:spChg chg="del mod">
          <ac:chgData name="Sahoo, Soumyashree" userId="e65ec808-e8b5-4461-8dc7-64f3fea98b97" providerId="ADAL" clId="{57044166-5963-4EF0-BDC2-0D3094EE3F21}" dt="2020-11-09T14:40:39.774" v="512"/>
          <ac:spMkLst>
            <pc:docMk/>
            <pc:sldMk cId="366067688" sldId="265"/>
            <ac:spMk id="3" creationId="{E6773367-D15B-4846-844C-893A0EE9C0AE}"/>
          </ac:spMkLst>
        </pc:spChg>
        <pc:spChg chg="add mod">
          <ac:chgData name="Sahoo, Soumyashree" userId="e65ec808-e8b5-4461-8dc7-64f3fea98b97" providerId="ADAL" clId="{57044166-5963-4EF0-BDC2-0D3094EE3F21}" dt="2020-11-09T14:53:44.074" v="617" actId="20577"/>
          <ac:spMkLst>
            <pc:docMk/>
            <pc:sldMk cId="366067688" sldId="265"/>
            <ac:spMk id="5" creationId="{4A6C2710-1440-43B5-8A31-CBED3320B507}"/>
          </ac:spMkLst>
        </pc:spChg>
        <pc:picChg chg="add mod">
          <ac:chgData name="Sahoo, Soumyashree" userId="e65ec808-e8b5-4461-8dc7-64f3fea98b97" providerId="ADAL" clId="{57044166-5963-4EF0-BDC2-0D3094EE3F21}" dt="2020-11-09T14:53:50.123" v="619" actId="14100"/>
          <ac:picMkLst>
            <pc:docMk/>
            <pc:sldMk cId="366067688" sldId="265"/>
            <ac:picMk id="4" creationId="{1E33A420-85BB-4C96-A387-512EDCACCD6C}"/>
          </ac:picMkLst>
        </pc:picChg>
      </pc:sldChg>
      <pc:sldChg chg="delSp modSp add modNotesTx">
        <pc:chgData name="Sahoo, Soumyashree" userId="e65ec808-e8b5-4461-8dc7-64f3fea98b97" providerId="ADAL" clId="{57044166-5963-4EF0-BDC2-0D3094EE3F21}" dt="2020-11-09T16:05:18.883" v="892" actId="20577"/>
        <pc:sldMkLst>
          <pc:docMk/>
          <pc:sldMk cId="1611888670" sldId="266"/>
        </pc:sldMkLst>
        <pc:spChg chg="del">
          <ac:chgData name="Sahoo, Soumyashree" userId="e65ec808-e8b5-4461-8dc7-64f3fea98b97" providerId="ADAL" clId="{57044166-5963-4EF0-BDC2-0D3094EE3F21}" dt="2020-11-09T15:00:21.266" v="653" actId="478"/>
          <ac:spMkLst>
            <pc:docMk/>
            <pc:sldMk cId="1611888670" sldId="266"/>
            <ac:spMk id="2" creationId="{282F8BD6-4014-4D10-B5AF-B1A1525EC495}"/>
          </ac:spMkLst>
        </pc:spChg>
        <pc:spChg chg="mod">
          <ac:chgData name="Sahoo, Soumyashree" userId="e65ec808-e8b5-4461-8dc7-64f3fea98b97" providerId="ADAL" clId="{57044166-5963-4EF0-BDC2-0D3094EE3F21}" dt="2020-11-09T15:56:50.578" v="743" actId="20577"/>
          <ac:spMkLst>
            <pc:docMk/>
            <pc:sldMk cId="1611888670" sldId="266"/>
            <ac:spMk id="3" creationId="{34AF6855-57EA-4594-8AC3-F47CBEAF2B0D}"/>
          </ac:spMkLst>
        </pc:spChg>
        <pc:spChg chg="del">
          <ac:chgData name="Sahoo, Soumyashree" userId="e65ec808-e8b5-4461-8dc7-64f3fea98b97" providerId="ADAL" clId="{57044166-5963-4EF0-BDC2-0D3094EE3F21}" dt="2020-11-09T14:59:35.435" v="648"/>
          <ac:spMkLst>
            <pc:docMk/>
            <pc:sldMk cId="1611888670" sldId="266"/>
            <ac:spMk id="4" creationId="{659C7AF4-F39A-4FB0-9298-2C94396BF259}"/>
          </ac:spMkLst>
        </pc:spChg>
      </pc:sldChg>
      <pc:sldChg chg="addSp delSp modSp add modNotesTx">
        <pc:chgData name="Sahoo, Soumyashree" userId="e65ec808-e8b5-4461-8dc7-64f3fea98b97" providerId="ADAL" clId="{57044166-5963-4EF0-BDC2-0D3094EE3F21}" dt="2020-12-02T21:40:13.968" v="1616" actId="113"/>
        <pc:sldMkLst>
          <pc:docMk/>
          <pc:sldMk cId="678636310" sldId="267"/>
        </pc:sldMkLst>
        <pc:spChg chg="del">
          <ac:chgData name="Sahoo, Soumyashree" userId="e65ec808-e8b5-4461-8dc7-64f3fea98b97" providerId="ADAL" clId="{57044166-5963-4EF0-BDC2-0D3094EE3F21}" dt="2020-11-09T16:08:51.741" v="1029" actId="478"/>
          <ac:spMkLst>
            <pc:docMk/>
            <pc:sldMk cId="678636310" sldId="267"/>
            <ac:spMk id="2" creationId="{027426D1-95A0-4849-89DE-9810EEFFF4E6}"/>
          </ac:spMkLst>
        </pc:spChg>
        <pc:spChg chg="del">
          <ac:chgData name="Sahoo, Soumyashree" userId="e65ec808-e8b5-4461-8dc7-64f3fea98b97" providerId="ADAL" clId="{57044166-5963-4EF0-BDC2-0D3094EE3F21}" dt="2020-11-09T16:08:47.478" v="1028"/>
          <ac:spMkLst>
            <pc:docMk/>
            <pc:sldMk cId="678636310" sldId="267"/>
            <ac:spMk id="3" creationId="{125DEC93-439E-4DB5-BF8E-3ECE02640B64}"/>
          </ac:spMkLst>
        </pc:spChg>
        <pc:spChg chg="add mod">
          <ac:chgData name="Sahoo, Soumyashree" userId="e65ec808-e8b5-4461-8dc7-64f3fea98b97" providerId="ADAL" clId="{57044166-5963-4EF0-BDC2-0D3094EE3F21}" dt="2020-11-09T16:11:03.739" v="1042" actId="20577"/>
          <ac:spMkLst>
            <pc:docMk/>
            <pc:sldMk cId="678636310" sldId="267"/>
            <ac:spMk id="5" creationId="{55D7B35B-4D8D-4625-A761-BB430CB89C33}"/>
          </ac:spMkLst>
        </pc:spChg>
        <pc:picChg chg="add mod">
          <ac:chgData name="Sahoo, Soumyashree" userId="e65ec808-e8b5-4461-8dc7-64f3fea98b97" providerId="ADAL" clId="{57044166-5963-4EF0-BDC2-0D3094EE3F21}" dt="2020-11-09T16:09:09.251" v="1033" actId="14100"/>
          <ac:picMkLst>
            <pc:docMk/>
            <pc:sldMk cId="678636310" sldId="267"/>
            <ac:picMk id="4" creationId="{CDDD56B9-8BEC-4EF6-9EFA-8F44F9CF5BA1}"/>
          </ac:picMkLst>
        </pc:picChg>
      </pc:sldChg>
      <pc:sldChg chg="addSp delSp modSp add mod setBg modNotesTx">
        <pc:chgData name="Sahoo, Soumyashree" userId="e65ec808-e8b5-4461-8dc7-64f3fea98b97" providerId="ADAL" clId="{57044166-5963-4EF0-BDC2-0D3094EE3F21}" dt="2020-11-09T16:08:04.625" v="1025" actId="20577"/>
        <pc:sldMkLst>
          <pc:docMk/>
          <pc:sldMk cId="4176511322" sldId="268"/>
        </pc:sldMkLst>
        <pc:spChg chg="mod">
          <ac:chgData name="Sahoo, Soumyashree" userId="e65ec808-e8b5-4461-8dc7-64f3fea98b97" providerId="ADAL" clId="{57044166-5963-4EF0-BDC2-0D3094EE3F21}" dt="2020-11-09T16:07:07.395" v="910" actId="1076"/>
          <ac:spMkLst>
            <pc:docMk/>
            <pc:sldMk cId="4176511322" sldId="268"/>
            <ac:spMk id="2" creationId="{0713BA10-B470-4B78-A557-1A56DF9DFCA6}"/>
          </ac:spMkLst>
        </pc:spChg>
        <pc:spChg chg="del">
          <ac:chgData name="Sahoo, Soumyashree" userId="e65ec808-e8b5-4461-8dc7-64f3fea98b97" providerId="ADAL" clId="{57044166-5963-4EF0-BDC2-0D3094EE3F21}" dt="2020-11-09T16:05:44.476" v="893"/>
          <ac:spMkLst>
            <pc:docMk/>
            <pc:sldMk cId="4176511322" sldId="268"/>
            <ac:spMk id="3" creationId="{C73723AC-2676-4AD5-B960-E62116E3FE84}"/>
          </ac:spMkLst>
        </pc:spChg>
        <pc:spChg chg="add del">
          <ac:chgData name="Sahoo, Soumyashree" userId="e65ec808-e8b5-4461-8dc7-64f3fea98b97" providerId="ADAL" clId="{57044166-5963-4EF0-BDC2-0D3094EE3F21}" dt="2020-11-09T16:06:12.894" v="896" actId="26606"/>
          <ac:spMkLst>
            <pc:docMk/>
            <pc:sldMk cId="4176511322" sldId="268"/>
            <ac:spMk id="10" creationId="{F29C2C85-1492-463C-B805-3FD3FCE93360}"/>
          </ac:spMkLst>
        </pc:spChg>
        <pc:spChg chg="add del">
          <ac:chgData name="Sahoo, Soumyashree" userId="e65ec808-e8b5-4461-8dc7-64f3fea98b97" providerId="ADAL" clId="{57044166-5963-4EF0-BDC2-0D3094EE3F21}" dt="2020-11-09T16:06:12.894" v="896" actId="26606"/>
          <ac:spMkLst>
            <pc:docMk/>
            <pc:sldMk cId="4176511322" sldId="268"/>
            <ac:spMk id="16" creationId="{8ED94938-268E-4C0A-A08A-B3980C78BAEB}"/>
          </ac:spMkLst>
        </pc:spChg>
        <pc:grpChg chg="add del">
          <ac:chgData name="Sahoo, Soumyashree" userId="e65ec808-e8b5-4461-8dc7-64f3fea98b97" providerId="ADAL" clId="{57044166-5963-4EF0-BDC2-0D3094EE3F21}" dt="2020-11-09T16:06:12.894" v="896" actId="26606"/>
          <ac:grpSpMkLst>
            <pc:docMk/>
            <pc:sldMk cId="4176511322" sldId="268"/>
            <ac:grpSpMk id="12" creationId="{B83D307E-DF68-43F8-97CE-0AAE950A7129}"/>
          </ac:grpSpMkLst>
        </pc:grpChg>
        <pc:picChg chg="add mod">
          <ac:chgData name="Sahoo, Soumyashree" userId="e65ec808-e8b5-4461-8dc7-64f3fea98b97" providerId="ADAL" clId="{57044166-5963-4EF0-BDC2-0D3094EE3F21}" dt="2020-11-09T16:06:24.179" v="901" actId="14100"/>
          <ac:picMkLst>
            <pc:docMk/>
            <pc:sldMk cId="4176511322" sldId="268"/>
            <ac:picMk id="4" creationId="{2F760AF9-759E-42EF-B259-E709F68CD22E}"/>
          </ac:picMkLst>
        </pc:picChg>
        <pc:picChg chg="add mod">
          <ac:chgData name="Sahoo, Soumyashree" userId="e65ec808-e8b5-4461-8dc7-64f3fea98b97" providerId="ADAL" clId="{57044166-5963-4EF0-BDC2-0D3094EE3F21}" dt="2020-11-09T16:06:34.595" v="903" actId="14100"/>
          <ac:picMkLst>
            <pc:docMk/>
            <pc:sldMk cId="4176511322" sldId="268"/>
            <ac:picMk id="5" creationId="{DCEADDEE-8795-477F-A0B0-615B51A5544E}"/>
          </ac:picMkLst>
        </pc:picChg>
      </pc:sldChg>
      <pc:sldChg chg="addSp delSp modSp add modNotesTx">
        <pc:chgData name="Sahoo, Soumyashree" userId="e65ec808-e8b5-4461-8dc7-64f3fea98b97" providerId="ADAL" clId="{57044166-5963-4EF0-BDC2-0D3094EE3F21}" dt="2020-11-09T16:10:55.503" v="1039" actId="1076"/>
        <pc:sldMkLst>
          <pc:docMk/>
          <pc:sldMk cId="2696873986" sldId="269"/>
        </pc:sldMkLst>
        <pc:spChg chg="del">
          <ac:chgData name="Sahoo, Soumyashree" userId="e65ec808-e8b5-4461-8dc7-64f3fea98b97" providerId="ADAL" clId="{57044166-5963-4EF0-BDC2-0D3094EE3F21}" dt="2020-11-09T15:58:05.005" v="752" actId="478"/>
          <ac:spMkLst>
            <pc:docMk/>
            <pc:sldMk cId="2696873986" sldId="269"/>
            <ac:spMk id="2" creationId="{CFE813A7-8151-4E85-B8BD-2E212B379B4A}"/>
          </ac:spMkLst>
        </pc:spChg>
        <pc:spChg chg="del mod">
          <ac:chgData name="Sahoo, Soumyashree" userId="e65ec808-e8b5-4461-8dc7-64f3fea98b97" providerId="ADAL" clId="{57044166-5963-4EF0-BDC2-0D3094EE3F21}" dt="2020-11-09T15:58:13.541" v="754"/>
          <ac:spMkLst>
            <pc:docMk/>
            <pc:sldMk cId="2696873986" sldId="269"/>
            <ac:spMk id="3" creationId="{C1E14411-5C3D-4AD4-8242-B2E2C6E95AE8}"/>
          </ac:spMkLst>
        </pc:spChg>
        <pc:spChg chg="add mod">
          <ac:chgData name="Sahoo, Soumyashree" userId="e65ec808-e8b5-4461-8dc7-64f3fea98b97" providerId="ADAL" clId="{57044166-5963-4EF0-BDC2-0D3094EE3F21}" dt="2020-11-09T16:10:55.503" v="1039" actId="1076"/>
          <ac:spMkLst>
            <pc:docMk/>
            <pc:sldMk cId="2696873986" sldId="269"/>
            <ac:spMk id="5" creationId="{8CC32CD2-F327-4774-9334-EC49D5E7F5B9}"/>
          </ac:spMkLst>
        </pc:spChg>
        <pc:picChg chg="add mod">
          <ac:chgData name="Sahoo, Soumyashree" userId="e65ec808-e8b5-4461-8dc7-64f3fea98b97" providerId="ADAL" clId="{57044166-5963-4EF0-BDC2-0D3094EE3F21}" dt="2020-11-09T15:58:13.541" v="754"/>
          <ac:picMkLst>
            <pc:docMk/>
            <pc:sldMk cId="2696873986" sldId="269"/>
            <ac:picMk id="4" creationId="{94C3EF38-DED3-4913-A88D-6FF37E46DCE8}"/>
          </ac:picMkLst>
        </pc:picChg>
      </pc:sldChg>
      <pc:sldChg chg="addSp delSp modSp add modNotesTx">
        <pc:chgData name="Sahoo, Soumyashree" userId="e65ec808-e8b5-4461-8dc7-64f3fea98b97" providerId="ADAL" clId="{57044166-5963-4EF0-BDC2-0D3094EE3F21}" dt="2020-11-11T15:56:05.579" v="1056" actId="20577"/>
        <pc:sldMkLst>
          <pc:docMk/>
          <pc:sldMk cId="3507538062" sldId="270"/>
        </pc:sldMkLst>
        <pc:spChg chg="del">
          <ac:chgData name="Sahoo, Soumyashree" userId="e65ec808-e8b5-4461-8dc7-64f3fea98b97" providerId="ADAL" clId="{57044166-5963-4EF0-BDC2-0D3094EE3F21}" dt="2020-11-09T15:55:07.245" v="728" actId="478"/>
          <ac:spMkLst>
            <pc:docMk/>
            <pc:sldMk cId="3507538062" sldId="270"/>
            <ac:spMk id="2" creationId="{20817FEE-3610-40B6-9A81-A8B928B6A4D8}"/>
          </ac:spMkLst>
        </pc:spChg>
        <pc:spChg chg="del mod">
          <ac:chgData name="Sahoo, Soumyashree" userId="e65ec808-e8b5-4461-8dc7-64f3fea98b97" providerId="ADAL" clId="{57044166-5963-4EF0-BDC2-0D3094EE3F21}" dt="2020-11-09T15:55:17.846" v="730"/>
          <ac:spMkLst>
            <pc:docMk/>
            <pc:sldMk cId="3507538062" sldId="270"/>
            <ac:spMk id="3" creationId="{3D74F06E-65D8-41D7-B7D1-138D4A9519E1}"/>
          </ac:spMkLst>
        </pc:spChg>
        <pc:spChg chg="add mod">
          <ac:chgData name="Sahoo, Soumyashree" userId="e65ec808-e8b5-4461-8dc7-64f3fea98b97" providerId="ADAL" clId="{57044166-5963-4EF0-BDC2-0D3094EE3F21}" dt="2020-11-09T15:59:30.469" v="774" actId="113"/>
          <ac:spMkLst>
            <pc:docMk/>
            <pc:sldMk cId="3507538062" sldId="270"/>
            <ac:spMk id="5" creationId="{EF32321E-CCC0-49FA-9DFF-14563AB491AD}"/>
          </ac:spMkLst>
        </pc:spChg>
        <pc:picChg chg="add mod">
          <ac:chgData name="Sahoo, Soumyashree" userId="e65ec808-e8b5-4461-8dc7-64f3fea98b97" providerId="ADAL" clId="{57044166-5963-4EF0-BDC2-0D3094EE3F21}" dt="2020-11-09T15:55:17.846" v="730"/>
          <ac:picMkLst>
            <pc:docMk/>
            <pc:sldMk cId="3507538062" sldId="270"/>
            <ac:picMk id="4" creationId="{1A24000E-4BA8-4C4C-8E77-30A46F50A7DD}"/>
          </ac:picMkLst>
        </pc:picChg>
      </pc:sldChg>
      <pc:sldChg chg="addSp delSp modSp add modNotesTx">
        <pc:chgData name="Sahoo, Soumyashree" userId="e65ec808-e8b5-4461-8dc7-64f3fea98b97" providerId="ADAL" clId="{57044166-5963-4EF0-BDC2-0D3094EE3F21}" dt="2020-11-11T16:00:26.076" v="1077" actId="20577"/>
        <pc:sldMkLst>
          <pc:docMk/>
          <pc:sldMk cId="1321651291" sldId="271"/>
        </pc:sldMkLst>
        <pc:spChg chg="mod">
          <ac:chgData name="Sahoo, Soumyashree" userId="e65ec808-e8b5-4461-8dc7-64f3fea98b97" providerId="ADAL" clId="{57044166-5963-4EF0-BDC2-0D3094EE3F21}" dt="2020-11-11T15:59:28.878" v="1070" actId="1076"/>
          <ac:spMkLst>
            <pc:docMk/>
            <pc:sldMk cId="1321651291" sldId="271"/>
            <ac:spMk id="2" creationId="{CD388A64-7048-4EAF-AEE7-A4A44F561A09}"/>
          </ac:spMkLst>
        </pc:spChg>
        <pc:spChg chg="del">
          <ac:chgData name="Sahoo, Soumyashree" userId="e65ec808-e8b5-4461-8dc7-64f3fea98b97" providerId="ADAL" clId="{57044166-5963-4EF0-BDC2-0D3094EE3F21}" dt="2020-11-11T15:58:33.132" v="1057"/>
          <ac:spMkLst>
            <pc:docMk/>
            <pc:sldMk cId="1321651291" sldId="271"/>
            <ac:spMk id="3" creationId="{F0C4BAC4-3372-458E-97AC-6DFB58AFC965}"/>
          </ac:spMkLst>
        </pc:spChg>
        <pc:picChg chg="add mod">
          <ac:chgData name="Sahoo, Soumyashree" userId="e65ec808-e8b5-4461-8dc7-64f3fea98b97" providerId="ADAL" clId="{57044166-5963-4EF0-BDC2-0D3094EE3F21}" dt="2020-11-11T15:58:52.237" v="1065" actId="1076"/>
          <ac:picMkLst>
            <pc:docMk/>
            <pc:sldMk cId="1321651291" sldId="271"/>
            <ac:picMk id="4" creationId="{E968E436-29B4-4A2F-AFDB-D0A38F5562A0}"/>
          </ac:picMkLst>
        </pc:picChg>
        <pc:picChg chg="add mod">
          <ac:chgData name="Sahoo, Soumyashree" userId="e65ec808-e8b5-4461-8dc7-64f3fea98b97" providerId="ADAL" clId="{57044166-5963-4EF0-BDC2-0D3094EE3F21}" dt="2020-11-11T15:58:49.148" v="1064" actId="14100"/>
          <ac:picMkLst>
            <pc:docMk/>
            <pc:sldMk cId="1321651291" sldId="271"/>
            <ac:picMk id="5" creationId="{96D165CB-9700-48B8-8CBB-10728DA58DBA}"/>
          </ac:picMkLst>
        </pc:picChg>
      </pc:sldChg>
      <pc:sldChg chg="addSp delSp modSp add modNotesTx">
        <pc:chgData name="Sahoo, Soumyashree" userId="e65ec808-e8b5-4461-8dc7-64f3fea98b97" providerId="ADAL" clId="{57044166-5963-4EF0-BDC2-0D3094EE3F21}" dt="2020-11-11T16:01:54.546" v="1084" actId="20577"/>
        <pc:sldMkLst>
          <pc:docMk/>
          <pc:sldMk cId="2212691211" sldId="272"/>
        </pc:sldMkLst>
        <pc:spChg chg="del">
          <ac:chgData name="Sahoo, Soumyashree" userId="e65ec808-e8b5-4461-8dc7-64f3fea98b97" providerId="ADAL" clId="{57044166-5963-4EF0-BDC2-0D3094EE3F21}" dt="2020-11-11T16:01:11.962" v="1082" actId="478"/>
          <ac:spMkLst>
            <pc:docMk/>
            <pc:sldMk cId="2212691211" sldId="272"/>
            <ac:spMk id="2" creationId="{3DBED977-6F9C-46F2-A276-E459917FC466}"/>
          </ac:spMkLst>
        </pc:spChg>
        <pc:spChg chg="del">
          <ac:chgData name="Sahoo, Soumyashree" userId="e65ec808-e8b5-4461-8dc7-64f3fea98b97" providerId="ADAL" clId="{57044166-5963-4EF0-BDC2-0D3094EE3F21}" dt="2020-11-11T16:01:03.355" v="1078"/>
          <ac:spMkLst>
            <pc:docMk/>
            <pc:sldMk cId="2212691211" sldId="272"/>
            <ac:spMk id="3" creationId="{89221DC0-CFE3-44FD-BDEB-2853BD9C4C02}"/>
          </ac:spMkLst>
        </pc:spChg>
        <pc:picChg chg="add mod">
          <ac:chgData name="Sahoo, Soumyashree" userId="e65ec808-e8b5-4461-8dc7-64f3fea98b97" providerId="ADAL" clId="{57044166-5963-4EF0-BDC2-0D3094EE3F21}" dt="2020-11-11T16:01:14.629" v="1083" actId="1076"/>
          <ac:picMkLst>
            <pc:docMk/>
            <pc:sldMk cId="2212691211" sldId="272"/>
            <ac:picMk id="4" creationId="{B8A4B008-A5E2-4215-9336-AA0078014735}"/>
          </ac:picMkLst>
        </pc:picChg>
      </pc:sldChg>
      <pc:sldChg chg="addSp delSp modSp add">
        <pc:chgData name="Sahoo, Soumyashree" userId="e65ec808-e8b5-4461-8dc7-64f3fea98b97" providerId="ADAL" clId="{57044166-5963-4EF0-BDC2-0D3094EE3F21}" dt="2020-11-11T16:02:49.276" v="1091" actId="14100"/>
        <pc:sldMkLst>
          <pc:docMk/>
          <pc:sldMk cId="3884468871" sldId="273"/>
        </pc:sldMkLst>
        <pc:spChg chg="del">
          <ac:chgData name="Sahoo, Soumyashree" userId="e65ec808-e8b5-4461-8dc7-64f3fea98b97" providerId="ADAL" clId="{57044166-5963-4EF0-BDC2-0D3094EE3F21}" dt="2020-11-11T16:02:13.871" v="1085" actId="478"/>
          <ac:spMkLst>
            <pc:docMk/>
            <pc:sldMk cId="3884468871" sldId="273"/>
            <ac:spMk id="2" creationId="{3043EE2D-9A5F-4049-B04A-101F01486294}"/>
          </ac:spMkLst>
        </pc:spChg>
        <pc:spChg chg="del mod">
          <ac:chgData name="Sahoo, Soumyashree" userId="e65ec808-e8b5-4461-8dc7-64f3fea98b97" providerId="ADAL" clId="{57044166-5963-4EF0-BDC2-0D3094EE3F21}" dt="2020-11-11T16:02:40.481" v="1087"/>
          <ac:spMkLst>
            <pc:docMk/>
            <pc:sldMk cId="3884468871" sldId="273"/>
            <ac:spMk id="3" creationId="{0FBDBDDB-D1C8-492E-AB32-BA3348961C1E}"/>
          </ac:spMkLst>
        </pc:spChg>
        <pc:picChg chg="add mod">
          <ac:chgData name="Sahoo, Soumyashree" userId="e65ec808-e8b5-4461-8dc7-64f3fea98b97" providerId="ADAL" clId="{57044166-5963-4EF0-BDC2-0D3094EE3F21}" dt="2020-11-11T16:02:49.276" v="1091" actId="14100"/>
          <ac:picMkLst>
            <pc:docMk/>
            <pc:sldMk cId="3884468871" sldId="273"/>
            <ac:picMk id="4" creationId="{C02F2F33-6945-4CE5-8E0A-CA90E91EAB27}"/>
          </ac:picMkLst>
        </pc:picChg>
      </pc:sldChg>
      <pc:sldChg chg="modSp add modNotesTx">
        <pc:chgData name="Sahoo, Soumyashree" userId="e65ec808-e8b5-4461-8dc7-64f3fea98b97" providerId="ADAL" clId="{57044166-5963-4EF0-BDC2-0D3094EE3F21}" dt="2020-12-02T21:43:02.228" v="1621" actId="20577"/>
        <pc:sldMkLst>
          <pc:docMk/>
          <pc:sldMk cId="4004632700" sldId="274"/>
        </pc:sldMkLst>
        <pc:spChg chg="mod">
          <ac:chgData name="Sahoo, Soumyashree" userId="e65ec808-e8b5-4461-8dc7-64f3fea98b97" providerId="ADAL" clId="{57044166-5963-4EF0-BDC2-0D3094EE3F21}" dt="2020-11-11T16:03:42.481" v="1103" actId="255"/>
          <ac:spMkLst>
            <pc:docMk/>
            <pc:sldMk cId="4004632700" sldId="274"/>
            <ac:spMk id="2" creationId="{1E0F6166-67E0-42DD-B03D-5FEDD9B79CF4}"/>
          </ac:spMkLst>
        </pc:spChg>
        <pc:spChg chg="mod">
          <ac:chgData name="Sahoo, Soumyashree" userId="e65ec808-e8b5-4461-8dc7-64f3fea98b97" providerId="ADAL" clId="{57044166-5963-4EF0-BDC2-0D3094EE3F21}" dt="2020-11-11T16:04:47.439" v="1114" actId="123"/>
          <ac:spMkLst>
            <pc:docMk/>
            <pc:sldMk cId="4004632700" sldId="274"/>
            <ac:spMk id="3" creationId="{EBA17252-23AD-4E36-BE1E-A4B648933CB3}"/>
          </ac:spMkLst>
        </pc:spChg>
      </pc:sldChg>
    </pc:docChg>
  </pc:docChgLst>
  <pc:docChgLst>
    <pc:chgData name="Sahoo, Soumyashree" userId="e65ec808-e8b5-4461-8dc7-64f3fea98b97" providerId="ADAL" clId="{2CC34D19-7C87-4B5B-8C31-7653D692AD6B}"/>
    <pc:docChg chg="undo custSel addSld modSld">
      <pc:chgData name="Sahoo, Soumyashree" userId="e65ec808-e8b5-4461-8dc7-64f3fea98b97" providerId="ADAL" clId="{2CC34D19-7C87-4B5B-8C31-7653D692AD6B}" dt="2020-10-21T21:26:09.676" v="1941" actId="20577"/>
      <pc:docMkLst>
        <pc:docMk/>
      </pc:docMkLst>
      <pc:sldChg chg="modSp">
        <pc:chgData name="Sahoo, Soumyashree" userId="e65ec808-e8b5-4461-8dc7-64f3fea98b97" providerId="ADAL" clId="{2CC34D19-7C87-4B5B-8C31-7653D692AD6B}" dt="2020-10-14T14:30:51.800" v="1297" actId="27636"/>
        <pc:sldMkLst>
          <pc:docMk/>
          <pc:sldMk cId="2365799486" sldId="256"/>
        </pc:sldMkLst>
        <pc:spChg chg="mod">
          <ac:chgData name="Sahoo, Soumyashree" userId="e65ec808-e8b5-4461-8dc7-64f3fea98b97" providerId="ADAL" clId="{2CC34D19-7C87-4B5B-8C31-7653D692AD6B}" dt="2020-10-14T14:30:51.800" v="1297" actId="27636"/>
          <ac:spMkLst>
            <pc:docMk/>
            <pc:sldMk cId="2365799486" sldId="256"/>
            <ac:spMk id="2" creationId="{89FE3095-31F0-4E40-A10C-E9D9D77A3349}"/>
          </ac:spMkLst>
        </pc:spChg>
        <pc:spChg chg="mod">
          <ac:chgData name="Sahoo, Soumyashree" userId="e65ec808-e8b5-4461-8dc7-64f3fea98b97" providerId="ADAL" clId="{2CC34D19-7C87-4B5B-8C31-7653D692AD6B}" dt="2020-10-06T14:22:59.465" v="314" actId="20577"/>
          <ac:spMkLst>
            <pc:docMk/>
            <pc:sldMk cId="2365799486" sldId="256"/>
            <ac:spMk id="3" creationId="{D5F4B192-B452-49AA-9B46-42538DA26FC5}"/>
          </ac:spMkLst>
        </pc:spChg>
      </pc:sldChg>
      <pc:sldChg chg="modSp add">
        <pc:chgData name="Sahoo, Soumyashree" userId="e65ec808-e8b5-4461-8dc7-64f3fea98b97" providerId="ADAL" clId="{2CC34D19-7C87-4B5B-8C31-7653D692AD6B}" dt="2020-10-06T14:03:38.872" v="32" actId="14100"/>
        <pc:sldMkLst>
          <pc:docMk/>
          <pc:sldMk cId="105586382" sldId="257"/>
        </pc:sldMkLst>
        <pc:spChg chg="mod">
          <ac:chgData name="Sahoo, Soumyashree" userId="e65ec808-e8b5-4461-8dc7-64f3fea98b97" providerId="ADAL" clId="{2CC34D19-7C87-4B5B-8C31-7653D692AD6B}" dt="2020-10-06T14:02:21.188" v="4"/>
          <ac:spMkLst>
            <pc:docMk/>
            <pc:sldMk cId="105586382" sldId="257"/>
            <ac:spMk id="2" creationId="{70B3B6F1-404E-4781-9ADA-EE1B73A511BE}"/>
          </ac:spMkLst>
        </pc:spChg>
        <pc:spChg chg="mod">
          <ac:chgData name="Sahoo, Soumyashree" userId="e65ec808-e8b5-4461-8dc7-64f3fea98b97" providerId="ADAL" clId="{2CC34D19-7C87-4B5B-8C31-7653D692AD6B}" dt="2020-10-06T14:03:38.872" v="32" actId="14100"/>
          <ac:spMkLst>
            <pc:docMk/>
            <pc:sldMk cId="105586382" sldId="257"/>
            <ac:spMk id="3" creationId="{76F53C60-930C-4132-BC96-52322CDBE2C0}"/>
          </ac:spMkLst>
        </pc:spChg>
      </pc:sldChg>
      <pc:sldChg chg="modSp add">
        <pc:chgData name="Sahoo, Soumyashree" userId="e65ec808-e8b5-4461-8dc7-64f3fea98b97" providerId="ADAL" clId="{2CC34D19-7C87-4B5B-8C31-7653D692AD6B}" dt="2020-10-06T14:06:03.721" v="131" actId="20577"/>
        <pc:sldMkLst>
          <pc:docMk/>
          <pc:sldMk cId="1010774651" sldId="258"/>
        </pc:sldMkLst>
        <pc:spChg chg="mod">
          <ac:chgData name="Sahoo, Soumyashree" userId="e65ec808-e8b5-4461-8dc7-64f3fea98b97" providerId="ADAL" clId="{2CC34D19-7C87-4B5B-8C31-7653D692AD6B}" dt="2020-10-06T14:04:07.884" v="36"/>
          <ac:spMkLst>
            <pc:docMk/>
            <pc:sldMk cId="1010774651" sldId="258"/>
            <ac:spMk id="2" creationId="{A781E1ED-F549-4843-9619-8091D09913BA}"/>
          </ac:spMkLst>
        </pc:spChg>
        <pc:spChg chg="mod">
          <ac:chgData name="Sahoo, Soumyashree" userId="e65ec808-e8b5-4461-8dc7-64f3fea98b97" providerId="ADAL" clId="{2CC34D19-7C87-4B5B-8C31-7653D692AD6B}" dt="2020-10-06T14:06:03.721" v="131" actId="20577"/>
          <ac:spMkLst>
            <pc:docMk/>
            <pc:sldMk cId="1010774651" sldId="258"/>
            <ac:spMk id="3" creationId="{4CE9EBD7-E76F-4D7F-90FC-118D31D1B2C2}"/>
          </ac:spMkLst>
        </pc:spChg>
      </pc:sldChg>
      <pc:sldChg chg="modSp add">
        <pc:chgData name="Sahoo, Soumyashree" userId="e65ec808-e8b5-4461-8dc7-64f3fea98b97" providerId="ADAL" clId="{2CC34D19-7C87-4B5B-8C31-7653D692AD6B}" dt="2020-10-06T14:15:40.079" v="173" actId="20577"/>
        <pc:sldMkLst>
          <pc:docMk/>
          <pc:sldMk cId="1112275346" sldId="259"/>
        </pc:sldMkLst>
        <pc:spChg chg="mod">
          <ac:chgData name="Sahoo, Soumyashree" userId="e65ec808-e8b5-4461-8dc7-64f3fea98b97" providerId="ADAL" clId="{2CC34D19-7C87-4B5B-8C31-7653D692AD6B}" dt="2020-10-06T14:12:18.370" v="143" actId="113"/>
          <ac:spMkLst>
            <pc:docMk/>
            <pc:sldMk cId="1112275346" sldId="259"/>
            <ac:spMk id="2" creationId="{4BE6C1D7-85F8-4CEB-9581-63FB337F117E}"/>
          </ac:spMkLst>
        </pc:spChg>
        <pc:spChg chg="mod">
          <ac:chgData name="Sahoo, Soumyashree" userId="e65ec808-e8b5-4461-8dc7-64f3fea98b97" providerId="ADAL" clId="{2CC34D19-7C87-4B5B-8C31-7653D692AD6B}" dt="2020-10-06T14:15:40.079" v="173" actId="20577"/>
          <ac:spMkLst>
            <pc:docMk/>
            <pc:sldMk cId="1112275346" sldId="259"/>
            <ac:spMk id="3" creationId="{8A57C037-BE53-4647-8D15-C91879BC5052}"/>
          </ac:spMkLst>
        </pc:spChg>
      </pc:sldChg>
      <pc:sldChg chg="delSp modSp add modNotesTx">
        <pc:chgData name="Sahoo, Soumyashree" userId="e65ec808-e8b5-4461-8dc7-64f3fea98b97" providerId="ADAL" clId="{2CC34D19-7C87-4B5B-8C31-7653D692AD6B}" dt="2020-10-13T14:13:59.236" v="1288" actId="20577"/>
        <pc:sldMkLst>
          <pc:docMk/>
          <pc:sldMk cId="3732021084" sldId="260"/>
        </pc:sldMkLst>
        <pc:spChg chg="mod">
          <ac:chgData name="Sahoo, Soumyashree" userId="e65ec808-e8b5-4461-8dc7-64f3fea98b97" providerId="ADAL" clId="{2CC34D19-7C87-4B5B-8C31-7653D692AD6B}" dt="2020-10-06T14:15:59.285" v="174"/>
          <ac:spMkLst>
            <pc:docMk/>
            <pc:sldMk cId="3732021084" sldId="260"/>
            <ac:spMk id="2" creationId="{A6870155-93F8-4C12-B205-93B558AD7E27}"/>
          </ac:spMkLst>
        </pc:spChg>
        <pc:spChg chg="mod">
          <ac:chgData name="Sahoo, Soumyashree" userId="e65ec808-e8b5-4461-8dc7-64f3fea98b97" providerId="ADAL" clId="{2CC34D19-7C87-4B5B-8C31-7653D692AD6B}" dt="2020-10-06T14:20:07.884" v="291" actId="12"/>
          <ac:spMkLst>
            <pc:docMk/>
            <pc:sldMk cId="3732021084" sldId="260"/>
            <ac:spMk id="3" creationId="{412C1D6C-D204-4FC8-96DC-3FF8D3CA3706}"/>
          </ac:spMkLst>
        </pc:spChg>
        <pc:spChg chg="del">
          <ac:chgData name="Sahoo, Soumyashree" userId="e65ec808-e8b5-4461-8dc7-64f3fea98b97" providerId="ADAL" clId="{2CC34D19-7C87-4B5B-8C31-7653D692AD6B}" dt="2020-10-06T14:03:53.197" v="33"/>
          <ac:spMkLst>
            <pc:docMk/>
            <pc:sldMk cId="3732021084" sldId="260"/>
            <ac:spMk id="4" creationId="{4857AB5F-C8AF-4C23-92C4-170C5535845A}"/>
          </ac:spMkLst>
        </pc:spChg>
      </pc:sldChg>
      <pc:sldChg chg="modSp add modNotesTx">
        <pc:chgData name="Sahoo, Soumyashree" userId="e65ec808-e8b5-4461-8dc7-64f3fea98b97" providerId="ADAL" clId="{2CC34D19-7C87-4B5B-8C31-7653D692AD6B}" dt="2020-10-20T16:55:01.828" v="1329" actId="20577"/>
        <pc:sldMkLst>
          <pc:docMk/>
          <pc:sldMk cId="562054043" sldId="261"/>
        </pc:sldMkLst>
        <pc:spChg chg="mod">
          <ac:chgData name="Sahoo, Soumyashree" userId="e65ec808-e8b5-4461-8dc7-64f3fea98b97" providerId="ADAL" clId="{2CC34D19-7C87-4B5B-8C31-7653D692AD6B}" dt="2020-10-06T14:20:41.008" v="292"/>
          <ac:spMkLst>
            <pc:docMk/>
            <pc:sldMk cId="562054043" sldId="261"/>
            <ac:spMk id="2" creationId="{39BD9FD8-9FEB-4C9D-8FB0-02397F7FF960}"/>
          </ac:spMkLst>
        </pc:spChg>
        <pc:spChg chg="mod">
          <ac:chgData name="Sahoo, Soumyashree" userId="e65ec808-e8b5-4461-8dc7-64f3fea98b97" providerId="ADAL" clId="{2CC34D19-7C87-4B5B-8C31-7653D692AD6B}" dt="2020-10-06T14:21:02.063" v="293"/>
          <ac:spMkLst>
            <pc:docMk/>
            <pc:sldMk cId="562054043" sldId="261"/>
            <ac:spMk id="3" creationId="{F6E5960F-4D62-4F16-8C5C-58A57D6F5375}"/>
          </ac:spMkLst>
        </pc:spChg>
      </pc:sldChg>
      <pc:sldChg chg="modSp add">
        <pc:chgData name="Sahoo, Soumyashree" userId="e65ec808-e8b5-4461-8dc7-64f3fea98b97" providerId="ADAL" clId="{2CC34D19-7C87-4B5B-8C31-7653D692AD6B}" dt="2020-10-06T14:22:01.502" v="310" actId="20577"/>
        <pc:sldMkLst>
          <pc:docMk/>
          <pc:sldMk cId="1664778786" sldId="262"/>
        </pc:sldMkLst>
        <pc:spChg chg="mod">
          <ac:chgData name="Sahoo, Soumyashree" userId="e65ec808-e8b5-4461-8dc7-64f3fea98b97" providerId="ADAL" clId="{2CC34D19-7C87-4B5B-8C31-7653D692AD6B}" dt="2020-10-06T14:21:30.547" v="294"/>
          <ac:spMkLst>
            <pc:docMk/>
            <pc:sldMk cId="1664778786" sldId="262"/>
            <ac:spMk id="2" creationId="{90481893-BB6D-4445-8384-4C2438B1B9D6}"/>
          </ac:spMkLst>
        </pc:spChg>
        <pc:spChg chg="mod">
          <ac:chgData name="Sahoo, Soumyashree" userId="e65ec808-e8b5-4461-8dc7-64f3fea98b97" providerId="ADAL" clId="{2CC34D19-7C87-4B5B-8C31-7653D692AD6B}" dt="2020-10-06T14:22:01.502" v="310" actId="20577"/>
          <ac:spMkLst>
            <pc:docMk/>
            <pc:sldMk cId="1664778786" sldId="262"/>
            <ac:spMk id="3" creationId="{AB86FE56-1CE4-4634-9202-196454B0224B}"/>
          </ac:spMkLst>
        </pc:spChg>
      </pc:sldChg>
      <pc:sldChg chg="addSp delSp modSp add modNotesTx">
        <pc:chgData name="Sahoo, Soumyashree" userId="e65ec808-e8b5-4461-8dc7-64f3fea98b97" providerId="ADAL" clId="{2CC34D19-7C87-4B5B-8C31-7653D692AD6B}" dt="2020-10-21T21:26:09.676" v="1941" actId="20577"/>
        <pc:sldMkLst>
          <pc:docMk/>
          <pc:sldMk cId="732030871" sldId="263"/>
        </pc:sldMkLst>
        <pc:spChg chg="mod">
          <ac:chgData name="Sahoo, Soumyashree" userId="e65ec808-e8b5-4461-8dc7-64f3fea98b97" providerId="ADAL" clId="{2CC34D19-7C87-4B5B-8C31-7653D692AD6B}" dt="2020-10-12T14:21:31.830" v="360" actId="27636"/>
          <ac:spMkLst>
            <pc:docMk/>
            <pc:sldMk cId="732030871" sldId="263"/>
            <ac:spMk id="2" creationId="{9A492024-2E1F-4B30-8B34-8E0270EE76F0}"/>
          </ac:spMkLst>
        </pc:spChg>
        <pc:spChg chg="del">
          <ac:chgData name="Sahoo, Soumyashree" userId="e65ec808-e8b5-4461-8dc7-64f3fea98b97" providerId="ADAL" clId="{2CC34D19-7C87-4B5B-8C31-7653D692AD6B}" dt="2020-10-12T14:17:32.656" v="350"/>
          <ac:spMkLst>
            <pc:docMk/>
            <pc:sldMk cId="732030871" sldId="263"/>
            <ac:spMk id="3" creationId="{05216770-CFDA-41DC-BECD-2F4846000954}"/>
          </ac:spMkLst>
        </pc:spChg>
        <pc:picChg chg="add del mod">
          <ac:chgData name="Sahoo, Soumyashree" userId="e65ec808-e8b5-4461-8dc7-64f3fea98b97" providerId="ADAL" clId="{2CC34D19-7C87-4B5B-8C31-7653D692AD6B}" dt="2020-10-20T16:55:22.100" v="1331" actId="478"/>
          <ac:picMkLst>
            <pc:docMk/>
            <pc:sldMk cId="732030871" sldId="263"/>
            <ac:picMk id="3" creationId="{0E6FC1B3-F13D-4D84-B459-81E34125F4A3}"/>
          </ac:picMkLst>
        </pc:picChg>
        <pc:picChg chg="add mod">
          <ac:chgData name="Sahoo, Soumyashree" userId="e65ec808-e8b5-4461-8dc7-64f3fea98b97" providerId="ADAL" clId="{2CC34D19-7C87-4B5B-8C31-7653D692AD6B}" dt="2020-10-20T16:57:45.686" v="1336" actId="1076"/>
          <ac:picMkLst>
            <pc:docMk/>
            <pc:sldMk cId="732030871" sldId="263"/>
            <ac:picMk id="4" creationId="{D146F632-5BFC-426B-97D2-AFC6C59020A6}"/>
          </ac:picMkLst>
        </pc:picChg>
        <pc:picChg chg="add mod">
          <ac:chgData name="Sahoo, Soumyashree" userId="e65ec808-e8b5-4461-8dc7-64f3fea98b97" providerId="ADAL" clId="{2CC34D19-7C87-4B5B-8C31-7653D692AD6B}" dt="2020-10-20T16:57:48.174" v="1338" actId="1076"/>
          <ac:picMkLst>
            <pc:docMk/>
            <pc:sldMk cId="732030871" sldId="263"/>
            <ac:picMk id="5" creationId="{4A649FA1-541B-4474-8A53-ACBCC9CF66AF}"/>
          </ac:picMkLst>
        </pc:picChg>
        <pc:picChg chg="add mod">
          <ac:chgData name="Sahoo, Soumyashree" userId="e65ec808-e8b5-4461-8dc7-64f3fea98b97" providerId="ADAL" clId="{2CC34D19-7C87-4B5B-8C31-7653D692AD6B}" dt="2020-10-20T16:57:49.782" v="1339" actId="1076"/>
          <ac:picMkLst>
            <pc:docMk/>
            <pc:sldMk cId="732030871" sldId="263"/>
            <ac:picMk id="6" creationId="{CB9D31EE-487E-47B1-A66E-766FCA61AE67}"/>
          </ac:picMkLst>
        </pc:picChg>
        <pc:picChg chg="add del mod">
          <ac:chgData name="Sahoo, Soumyashree" userId="e65ec808-e8b5-4461-8dc7-64f3fea98b97" providerId="ADAL" clId="{2CC34D19-7C87-4B5B-8C31-7653D692AD6B}" dt="2020-10-20T16:55:20.263" v="1330" actId="478"/>
          <ac:picMkLst>
            <pc:docMk/>
            <pc:sldMk cId="732030871" sldId="263"/>
            <ac:picMk id="7" creationId="{3D5A758D-C6A4-47DC-8BFE-0C48FD9D1FD0}"/>
          </ac:picMkLst>
        </pc:picChg>
        <pc:picChg chg="add mod">
          <ac:chgData name="Sahoo, Soumyashree" userId="e65ec808-e8b5-4461-8dc7-64f3fea98b97" providerId="ADAL" clId="{2CC34D19-7C87-4B5B-8C31-7653D692AD6B}" dt="2020-10-20T16:57:59.479" v="1340" actId="1076"/>
          <ac:picMkLst>
            <pc:docMk/>
            <pc:sldMk cId="732030871" sldId="263"/>
            <ac:picMk id="1026" creationId="{2DAC4449-9549-4D74-93E2-0EB34C1851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2020A-7C97-42A7-8899-D3FD37251CBF}"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98022-B894-4DB0-990D-4C9292ED907C}" type="slidenum">
              <a:rPr lang="en-US" smtClean="0"/>
              <a:t>‹#›</a:t>
            </a:fld>
            <a:endParaRPr lang="en-US"/>
          </a:p>
        </p:txBody>
      </p:sp>
    </p:spTree>
    <p:extLst>
      <p:ext uri="{BB962C8B-B14F-4D97-AF65-F5344CB8AC3E}">
        <p14:creationId xmlns:p14="http://schemas.microsoft.com/office/powerpoint/2010/main" val="315430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Statistic"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Hypotheses" TargetMode="External"/><Relationship Id="rId5" Type="http://schemas.openxmlformats.org/officeDocument/2006/relationships/hyperlink" Target="https://en.wikipedia.org/wiki/Prediction#Statistics" TargetMode="External"/><Relationship Id="rId4" Type="http://schemas.openxmlformats.org/officeDocument/2006/relationships/hyperlink" Target="https://en.wikipedia.org/wiki/Statistical_mode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1</a:t>
            </a:fld>
            <a:endParaRPr lang="en-US"/>
          </a:p>
        </p:txBody>
      </p:sp>
    </p:spTree>
    <p:extLst>
      <p:ext uri="{BB962C8B-B14F-4D97-AF65-F5344CB8AC3E}">
        <p14:creationId xmlns:p14="http://schemas.microsoft.com/office/powerpoint/2010/main" val="3948646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index column is separately created for keeping track of dates starting Jan 22</a:t>
            </a:r>
            <a:r>
              <a:rPr lang="en-US" sz="1200" kern="1200" baseline="30000" dirty="0">
                <a:solidFill>
                  <a:schemeClr val="tx1"/>
                </a:solidFill>
                <a:effectLst/>
                <a:latin typeface="+mn-lt"/>
                <a:ea typeface="+mn-ea"/>
                <a:cs typeface="+mn-cs"/>
              </a:rPr>
              <a:t>nd</a:t>
            </a:r>
            <a:r>
              <a:rPr lang="en-US" sz="1200" kern="1200" dirty="0">
                <a:solidFill>
                  <a:schemeClr val="tx1"/>
                </a:solidFill>
                <a:effectLst/>
                <a:latin typeface="+mn-lt"/>
                <a:ea typeface="+mn-ea"/>
                <a:cs typeface="+mn-cs"/>
              </a:rPr>
              <a:t>. Days since Jan 22</a:t>
            </a:r>
            <a:r>
              <a:rPr lang="en-US" sz="1200" kern="1200" baseline="30000" dirty="0">
                <a:solidFill>
                  <a:schemeClr val="tx1"/>
                </a:solidFill>
                <a:effectLst/>
                <a:latin typeface="+mn-lt"/>
                <a:ea typeface="+mn-ea"/>
                <a:cs typeface="+mn-cs"/>
              </a:rPr>
              <a:t>nd</a:t>
            </a:r>
            <a:r>
              <a:rPr lang="en-US" sz="1200" kern="1200" dirty="0">
                <a:solidFill>
                  <a:schemeClr val="tx1"/>
                </a:solidFill>
                <a:effectLst/>
                <a:latin typeface="+mn-lt"/>
                <a:ea typeface="+mn-ea"/>
                <a:cs typeface="+mn-cs"/>
              </a:rPr>
              <a:t> , which is the start date is used for creating a set of values in form of NumPy array and then reshaped for prediction purpose.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the r2 score is closely related to the mean square error(MSE) and it clearly presents variance in the prediction that is predictable from the given dataset, hence it is considered as the major evaluation metrics for prediction. Other metrics such as MAE(Mean absolute error) and RMSE(root mean square errors) are also found out. </a:t>
            </a:r>
          </a:p>
          <a:p>
            <a:endParaRPr lang="en-US" dirty="0"/>
          </a:p>
          <a:p>
            <a:endParaRPr lang="en-US" dirty="0"/>
          </a:p>
          <a:p>
            <a:endParaRPr lang="en-US" dirty="0"/>
          </a:p>
          <a:p>
            <a:r>
              <a:rPr lang="en-US" dirty="0"/>
              <a:t>To get accuracy of results I have used data up to August 2020. It corresponds only phase 1 of Covid-19.</a:t>
            </a:r>
          </a:p>
        </p:txBody>
      </p:sp>
      <p:sp>
        <p:nvSpPr>
          <p:cNvPr id="4" name="Slide Number Placeholder 3"/>
          <p:cNvSpPr>
            <a:spLocks noGrp="1"/>
          </p:cNvSpPr>
          <p:nvPr>
            <p:ph type="sldNum" sz="quarter" idx="5"/>
          </p:nvPr>
        </p:nvSpPr>
        <p:spPr/>
        <p:txBody>
          <a:bodyPr/>
          <a:lstStyle/>
          <a:p>
            <a:fld id="{1BD98022-B894-4DB0-990D-4C9292ED907C}" type="slidenum">
              <a:rPr lang="en-US" smtClean="0"/>
              <a:t>10</a:t>
            </a:fld>
            <a:endParaRPr lang="en-US"/>
          </a:p>
        </p:txBody>
      </p:sp>
    </p:spTree>
    <p:extLst>
      <p:ext uri="{BB962C8B-B14F-4D97-AF65-F5344CB8AC3E}">
        <p14:creationId xmlns:p14="http://schemas.microsoft.com/office/powerpoint/2010/main" val="2218579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fit the linear regression model two parameters are selected considering dates and number of confirmed cases from the training, validation, and testing sets. In the verge of applying Linear regression model by thinking the continuous structure of data, a visualization is shown in Figure 6. After applying the linear regression, it can be seen that the predicted line does not fit with the independent variables. Which means that the line is unable to capture the patterns in the dataset and it may lead to under fitting situation.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r2 score of the model is predicted as 0.61. R2 score is 61%. It means that 61% of variance is covered by the model. Now, to overcome the under-fitting problem, I must increase the complexity of the model. Here, I have used Polynomial linear regression technique because it best fit for the prediction of how diseases spread across the territory or the world.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r>
              <a:rPr lang="en-US" dirty="0"/>
              <a:t>R2 score: </a:t>
            </a: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coefficient of determination</a:t>
            </a:r>
            <a:r>
              <a:rPr lang="en-US" sz="1200" b="0" i="0" kern="1200" dirty="0">
                <a:solidFill>
                  <a:schemeClr val="tx1"/>
                </a:solidFill>
                <a:effectLst/>
                <a:latin typeface="+mn-lt"/>
                <a:ea typeface="+mn-ea"/>
                <a:cs typeface="+mn-cs"/>
              </a:rPr>
              <a:t>, denoted </a:t>
            </a:r>
            <a:r>
              <a:rPr lang="en-US" sz="1200" b="0" i="1" kern="1200" dirty="0">
                <a:solidFill>
                  <a:schemeClr val="tx1"/>
                </a:solidFill>
                <a:effectLst/>
                <a:latin typeface="+mn-lt"/>
                <a:ea typeface="+mn-ea"/>
                <a:cs typeface="+mn-cs"/>
              </a:rPr>
              <a:t>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and pronounced "R squared", is the proportion of the variance in the dependent variable that is predictable from the independent variable(s). It is a </a:t>
            </a:r>
            <a:r>
              <a:rPr lang="en-US" sz="1200" b="0" i="0" u="none" strike="noStrike" kern="1200" dirty="0">
                <a:solidFill>
                  <a:schemeClr val="tx1"/>
                </a:solidFill>
                <a:effectLst/>
                <a:latin typeface="+mn-lt"/>
                <a:ea typeface="+mn-ea"/>
                <a:cs typeface="+mn-cs"/>
                <a:hlinkClick r:id="rId3" tooltip="Statistic"/>
              </a:rPr>
              <a:t>statistic</a:t>
            </a:r>
            <a:r>
              <a:rPr lang="en-US" sz="1200" b="0" i="0" kern="1200" dirty="0">
                <a:solidFill>
                  <a:schemeClr val="tx1"/>
                </a:solidFill>
                <a:effectLst/>
                <a:latin typeface="+mn-lt"/>
                <a:ea typeface="+mn-ea"/>
                <a:cs typeface="+mn-cs"/>
              </a:rPr>
              <a:t> used in the context of </a:t>
            </a:r>
            <a:r>
              <a:rPr lang="en-US" sz="1200" b="0" i="0" u="none" strike="noStrike" kern="1200" dirty="0">
                <a:solidFill>
                  <a:schemeClr val="tx1"/>
                </a:solidFill>
                <a:effectLst/>
                <a:latin typeface="+mn-lt"/>
                <a:ea typeface="+mn-ea"/>
                <a:cs typeface="+mn-cs"/>
                <a:hlinkClick r:id="rId4" tooltip="Statistical model"/>
              </a:rPr>
              <a:t>statistical models</a:t>
            </a:r>
            <a:r>
              <a:rPr lang="en-US" sz="1200" b="0" i="0" kern="1200" dirty="0">
                <a:solidFill>
                  <a:schemeClr val="tx1"/>
                </a:solidFill>
                <a:effectLst/>
                <a:latin typeface="+mn-lt"/>
                <a:ea typeface="+mn-ea"/>
                <a:cs typeface="+mn-cs"/>
              </a:rPr>
              <a:t> whose main purpose is either the </a:t>
            </a:r>
            <a:r>
              <a:rPr lang="en-US" sz="1200" b="0" i="0" u="none" strike="noStrike" kern="1200" dirty="0">
                <a:solidFill>
                  <a:schemeClr val="tx1"/>
                </a:solidFill>
                <a:effectLst/>
                <a:latin typeface="+mn-lt"/>
                <a:ea typeface="+mn-ea"/>
                <a:cs typeface="+mn-cs"/>
                <a:hlinkClick r:id="rId5" tooltip="Prediction"/>
              </a:rPr>
              <a:t>prediction</a:t>
            </a:r>
            <a:r>
              <a:rPr lang="en-US" sz="1200" b="0" i="0" kern="1200" dirty="0">
                <a:solidFill>
                  <a:schemeClr val="tx1"/>
                </a:solidFill>
                <a:effectLst/>
                <a:latin typeface="+mn-lt"/>
                <a:ea typeface="+mn-ea"/>
                <a:cs typeface="+mn-cs"/>
              </a:rPr>
              <a:t> of future outcomes or the testing of </a:t>
            </a:r>
            <a:r>
              <a:rPr lang="en-US" sz="1200" b="0" i="0" u="none" strike="noStrike" kern="1200" dirty="0">
                <a:solidFill>
                  <a:schemeClr val="tx1"/>
                </a:solidFill>
                <a:effectLst/>
                <a:latin typeface="+mn-lt"/>
                <a:ea typeface="+mn-ea"/>
                <a:cs typeface="+mn-cs"/>
                <a:hlinkClick r:id="rId6" tooltip="Hypotheses"/>
              </a:rPr>
              <a:t>hypotheses</a:t>
            </a:r>
            <a:r>
              <a:rPr lang="en-US" sz="1200" b="0" i="0" kern="1200" dirty="0">
                <a:solidFill>
                  <a:schemeClr val="tx1"/>
                </a:solidFill>
                <a:effectLst/>
                <a:latin typeface="+mn-lt"/>
                <a:ea typeface="+mn-ea"/>
                <a:cs typeface="+mn-cs"/>
              </a:rPr>
              <a:t>, on the basis of other related information. It provides a measure of how well observed outcomes are replicated by the model, based on the proportion of total variation of outcomes explained by the model.</a:t>
            </a:r>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11</a:t>
            </a:fld>
            <a:endParaRPr lang="en-US"/>
          </a:p>
        </p:txBody>
      </p:sp>
    </p:spTree>
    <p:extLst>
      <p:ext uri="{BB962C8B-B14F-4D97-AF65-F5344CB8AC3E}">
        <p14:creationId xmlns:p14="http://schemas.microsoft.com/office/powerpoint/2010/main" val="3592726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Polynomial regression is a form of linear regression in which the relationship between predictive values and study data is modelled as an nth degree polynomial. In our problem,  a degree of 10 is considered. I tried to find out relationships to hypothesize the result to be curvilinear. Study data is transformed in terms of polynomial value and then model is fitted using transformed independent values and to be predicted values. In the same process I try to predict cases using polynomial converted future dates.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7 shows how the polynomial line connects all points  and predicts all values almost covering all data. While trying to validate the model with few data points, the confirmed cases of the data is predicted as in Table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r2 score of the model is predicted as 0.91. R2 score is 91%. It means that 91% of variance is covered by the model and can be considered to have achieved considerable accuracy and more correlated in comparison to linear regression model. </a:t>
            </a:r>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12</a:t>
            </a:fld>
            <a:endParaRPr lang="en-US"/>
          </a:p>
        </p:txBody>
      </p:sp>
    </p:spTree>
    <p:extLst>
      <p:ext uri="{BB962C8B-B14F-4D97-AF65-F5344CB8AC3E}">
        <p14:creationId xmlns:p14="http://schemas.microsoft.com/office/powerpoint/2010/main" val="272261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Prediction using validation and testing data illustrates increasing confirmed cases values.</a:t>
            </a:r>
          </a:p>
        </p:txBody>
      </p:sp>
      <p:sp>
        <p:nvSpPr>
          <p:cNvPr id="4" name="Slide Number Placeholder 3"/>
          <p:cNvSpPr>
            <a:spLocks noGrp="1"/>
          </p:cNvSpPr>
          <p:nvPr>
            <p:ph type="sldNum" sz="quarter" idx="5"/>
          </p:nvPr>
        </p:nvSpPr>
        <p:spPr/>
        <p:txBody>
          <a:bodyPr/>
          <a:lstStyle/>
          <a:p>
            <a:fld id="{1BD98022-B894-4DB0-990D-4C9292ED907C}" type="slidenum">
              <a:rPr lang="en-US" smtClean="0"/>
              <a:t>13</a:t>
            </a:fld>
            <a:endParaRPr lang="en-US"/>
          </a:p>
        </p:txBody>
      </p:sp>
    </p:spTree>
    <p:extLst>
      <p:ext uri="{BB962C8B-B14F-4D97-AF65-F5344CB8AC3E}">
        <p14:creationId xmlns:p14="http://schemas.microsoft.com/office/powerpoint/2010/main" val="2192566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The support vector regression model is linear model for prediction problems and can solve both linear and nonlinear problems. The algorithm creates a line or hyperplane which separates data into classes</a:t>
                </a:r>
                <a:r>
                  <a:rPr lang="en-US" sz="1200" kern="1200" dirty="0">
                    <a:solidFill>
                      <a:schemeClr val="tx1"/>
                    </a:solidFill>
                    <a:effectLst/>
                    <a:latin typeface="+mn-lt"/>
                    <a:ea typeface="+mn-ea"/>
                    <a:cs typeface="+mn-cs"/>
                  </a:rPr>
                  <a:t>. Perfecting this model to our problem, the original data is to be applied to the model to predict the future cases. The generalized equation for hyperplane could be represented as  </a:t>
                </a:r>
                <a14:m>
                  <m:oMath xmlns:m="http://schemas.openxmlformats.org/officeDocument/2006/math">
                    <m:r>
                      <m:rPr>
                        <m:sty m:val="p"/>
                      </m:rPr>
                      <a:rPr lang="en-US" sz="1200" kern="1200">
                        <a:solidFill>
                          <a:schemeClr val="tx1"/>
                        </a:solidFill>
                        <a:effectLst/>
                        <a:latin typeface="Cambria Math" panose="02040503050406030204" pitchFamily="18" charset="0"/>
                        <a:ea typeface="+mn-ea"/>
                        <a:cs typeface="+mn-cs"/>
                      </a:rPr>
                      <m:t>y</m:t>
                    </m:r>
                    <m:r>
                      <a:rPr lang="en-US" sz="1200" kern="1200">
                        <a:solidFill>
                          <a:schemeClr val="tx1"/>
                        </a:solidFill>
                        <a:effectLst/>
                        <a:latin typeface="Cambria Math" panose="02040503050406030204" pitchFamily="18" charset="0"/>
                        <a:ea typeface="+mn-ea"/>
                        <a:cs typeface="+mn-cs"/>
                      </a:rPr>
                      <m:t> = </m:t>
                    </m:r>
                    <m:r>
                      <m:rPr>
                        <m:sty m:val="p"/>
                      </m:rPr>
                      <a:rPr lang="en-US" sz="1200" kern="1200">
                        <a:solidFill>
                          <a:schemeClr val="tx1"/>
                        </a:solidFill>
                        <a:effectLst/>
                        <a:latin typeface="Cambria Math" panose="02040503050406030204" pitchFamily="18" charset="0"/>
                        <a:ea typeface="+mn-ea"/>
                        <a:cs typeface="+mn-cs"/>
                      </a:rPr>
                      <m:t>wX</m:t>
                    </m:r>
                    <m:r>
                      <a:rPr lang="en-US" sz="1200" kern="1200">
                        <a:solidFill>
                          <a:schemeClr val="tx1"/>
                        </a:solidFill>
                        <a:effectLst/>
                        <a:latin typeface="Cambria Math" panose="02040503050406030204" pitchFamily="18" charset="0"/>
                        <a:ea typeface="+mn-ea"/>
                        <a:cs typeface="+mn-cs"/>
                      </a:rPr>
                      <m:t> + </m:t>
                    </m:r>
                    <m:r>
                      <m:rPr>
                        <m:sty m:val="p"/>
                      </m:rPr>
                      <a:rPr lang="en-US" sz="1200" kern="1200">
                        <a:solidFill>
                          <a:schemeClr val="tx1"/>
                        </a:solidFill>
                        <a:effectLst/>
                        <a:latin typeface="Cambria Math" panose="02040503050406030204" pitchFamily="18" charset="0"/>
                        <a:ea typeface="+mn-ea"/>
                        <a:cs typeface="+mn-cs"/>
                      </a:rPr>
                      <m:t>b</m:t>
                    </m:r>
                  </m:oMath>
                </a14:m>
                <a:r>
                  <a:rPr lang="en-US" sz="1200" kern="1200" dirty="0">
                    <a:solidFill>
                      <a:schemeClr val="tx1"/>
                    </a:solidFill>
                    <a:effectLst/>
                    <a:latin typeface="+mn-lt"/>
                    <a:ea typeface="+mn-ea"/>
                    <a:cs typeface="+mn-cs"/>
                  </a:rPr>
                  <a:t>,  where w is the weights and b is the intercept  at X=0.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SVR(shrinking=True, kernel='poly', gamma=0.01, epsilon=1,degree=5, C=0.1)</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SVR model is fitted using dates index values and confirmed cases training dataset for prediction. The scatter plot function and line plot  are used from matplotlib to  show prediction using actual data and predicted data. In Figure 8, it’s clear that most of the prediction using SVR regression model aren’t correctly correlated with actual dataset.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After applying the SVR regression, the predicted line does not fit with the independent variables. It means that the line is unable to capture the patterns in the data. This may be an example of under-fitting. For confirmation, the r2 score of the model is predicted as 0.98. It means that 98% of variance is covered by the model and can be considered for predicting future forecast values.</a:t>
                </a:r>
              </a:p>
              <a:p>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The support vector regression model is linear model for prediction problems and can solve both linear and nonlinear problems. The algorithm creates a line or hyperplane which separates data into classes. Perfecting this model to our problem, the original data is to be applied to the model to predict the future cases. The generalized equation for hyperplane could be represented as  </a:t>
                </a:r>
                <a:r>
                  <a:rPr lang="en-US" sz="1200" i="0" kern="1200">
                    <a:solidFill>
                      <a:schemeClr val="tx1"/>
                    </a:solidFill>
                    <a:effectLst/>
                    <a:latin typeface="+mn-lt"/>
                    <a:ea typeface="+mn-ea"/>
                    <a:cs typeface="+mn-cs"/>
                  </a:rPr>
                  <a:t>y = wX + b</a:t>
                </a:r>
                <a:r>
                  <a:rPr lang="en-US" sz="1200" kern="1200" dirty="0">
                    <a:solidFill>
                      <a:schemeClr val="tx1"/>
                    </a:solidFill>
                    <a:effectLst/>
                    <a:latin typeface="+mn-lt"/>
                    <a:ea typeface="+mn-ea"/>
                    <a:cs typeface="+mn-cs"/>
                  </a:rPr>
                  <a:t>,  where w is the weights and b is the intercept  at X=0.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SVR(shrinking=True, kernel='poly', gamma=0.01, epsilon=1,degree=5, C=0.1)</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SVR model is fitted using dates index values and confirmed cases training dataset for prediction. The scatter plot function and line plot  are used from matplotlib to  show prediction using actual data and predicted data. In Figure 8, it’s clear that most of the prediction using SVR regression model aren’t correctly correlated with actual dataset.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applying the SVR regression, the predicted line does not fit with the independent variables. It means that the line is unable to capture the patterns in the data. This may be an example of under-fitting. For confirmation, the r2 score of the model is predicted as 0.98. It means that 98% of variance is covered by the model and can be considered for predicting future forecast values.</a:t>
                </a:r>
              </a:p>
              <a:p>
                <a:endParaRPr lang="en-US" dirty="0"/>
              </a:p>
            </p:txBody>
          </p:sp>
        </mc:Fallback>
      </mc:AlternateContent>
      <p:sp>
        <p:nvSpPr>
          <p:cNvPr id="4" name="Slide Number Placeholder 3"/>
          <p:cNvSpPr>
            <a:spLocks noGrp="1"/>
          </p:cNvSpPr>
          <p:nvPr>
            <p:ph type="sldNum" sz="quarter" idx="5"/>
          </p:nvPr>
        </p:nvSpPr>
        <p:spPr/>
        <p:txBody>
          <a:bodyPr/>
          <a:lstStyle/>
          <a:p>
            <a:fld id="{1BD98022-B894-4DB0-990D-4C9292ED907C}" type="slidenum">
              <a:rPr lang="en-US" smtClean="0"/>
              <a:t>14</a:t>
            </a:fld>
            <a:endParaRPr lang="en-US"/>
          </a:p>
        </p:txBody>
      </p:sp>
    </p:spTree>
    <p:extLst>
      <p:ext uri="{BB962C8B-B14F-4D97-AF65-F5344CB8AC3E}">
        <p14:creationId xmlns:p14="http://schemas.microsoft.com/office/powerpoint/2010/main" val="1895518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understand cumulative effect of prediction on number of confirmed cases, the accurate model is applied on validation and test data and values are shown in Table 1 and 2. </a:t>
            </a:r>
          </a:p>
          <a:p>
            <a:r>
              <a:rPr lang="en-US" sz="1200" kern="1200" dirty="0">
                <a:solidFill>
                  <a:schemeClr val="tx1"/>
                </a:solidFill>
                <a:effectLst/>
                <a:latin typeface="+mn-lt"/>
                <a:ea typeface="+mn-ea"/>
                <a:cs typeface="+mn-cs"/>
              </a:rPr>
              <a:t>Prediction using validation and test data presents increasing trend of cases throughout time.</a:t>
            </a:r>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15</a:t>
            </a:fld>
            <a:endParaRPr lang="en-US"/>
          </a:p>
        </p:txBody>
      </p:sp>
    </p:spTree>
    <p:extLst>
      <p:ext uri="{BB962C8B-B14F-4D97-AF65-F5344CB8AC3E}">
        <p14:creationId xmlns:p14="http://schemas.microsoft.com/office/powerpoint/2010/main" val="2841613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To find out current prediction with date starting November 11</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future confirmed cases are predicted for next 7 days using models created so far. This helps to visualize the cumulative cases increasing trend in future 7 days. Table 5 shows predicted case counts using LR and SVR.</a:t>
            </a:r>
          </a:p>
          <a:p>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16</a:t>
            </a:fld>
            <a:endParaRPr lang="en-US"/>
          </a:p>
        </p:txBody>
      </p:sp>
    </p:spTree>
    <p:extLst>
      <p:ext uri="{BB962C8B-B14F-4D97-AF65-F5344CB8AC3E}">
        <p14:creationId xmlns:p14="http://schemas.microsoft.com/office/powerpoint/2010/main" val="3203999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better understand behavior of linear and support vector models that is being created, future forecasting of COIVD-19 cases is done. In Figure 9 the increasing trend of confirmed cases can be visualized. Results show that model performed better in determining future cases by Polynomial regression model than Support Vector Regression. In Polynomial Regression model, increasing trend is more consistent with prediction line using actual non future data. </a:t>
            </a:r>
          </a:p>
          <a:p>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17</a:t>
            </a:fld>
            <a:endParaRPr lang="en-US"/>
          </a:p>
        </p:txBody>
      </p:sp>
    </p:spTree>
    <p:extLst>
      <p:ext uri="{BB962C8B-B14F-4D97-AF65-F5344CB8AC3E}">
        <p14:creationId xmlns:p14="http://schemas.microsoft.com/office/powerpoint/2010/main" val="1119382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accuracy of model could be increased by introducing other factors such as age of person, environmental aspects, gender, and underlying health conditions  to prevent the propagation of COVID-19.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In future we can work with some deep learning methods for forecasting time series data for getting better predictions.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18</a:t>
            </a:fld>
            <a:endParaRPr lang="en-US"/>
          </a:p>
        </p:txBody>
      </p:sp>
    </p:spTree>
    <p:extLst>
      <p:ext uri="{BB962C8B-B14F-4D97-AF65-F5344CB8AC3E}">
        <p14:creationId xmlns:p14="http://schemas.microsoft.com/office/powerpoint/2010/main" val="2228496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19</a:t>
            </a:fld>
            <a:endParaRPr lang="en-US"/>
          </a:p>
        </p:txBody>
      </p:sp>
    </p:spTree>
    <p:extLst>
      <p:ext uri="{BB962C8B-B14F-4D97-AF65-F5344CB8AC3E}">
        <p14:creationId xmlns:p14="http://schemas.microsoft.com/office/powerpoint/2010/main" val="2347024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paper analyses COVID-19 data at worldwide basis by gathering data from several authentic sources. Various data visualization techniques are used to study  world-wide confirmed cases, total deaths, total recovery numbers. </a:t>
            </a:r>
          </a:p>
          <a:p>
            <a:r>
              <a:rPr lang="en-US" sz="1200" kern="1200" dirty="0">
                <a:solidFill>
                  <a:schemeClr val="tx1"/>
                </a:solidFill>
                <a:effectLst/>
                <a:latin typeface="+mn-lt"/>
                <a:ea typeface="+mn-ea"/>
                <a:cs typeface="+mn-cs"/>
              </a:rPr>
              <a:t>This paper aims to comprehensively review role of Machine Learning models  as one significant method in the arena of predicting and forecasting of COVID-19 pandemic.</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Time series forecasting techniques such as Polynomial Regression and  Support Vector Regression are deployed  to perform prediction using relevant confirmed cases, deaths, and recoveries in terms of global data. </a:t>
            </a:r>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2</a:t>
            </a:fld>
            <a:endParaRPr lang="en-US"/>
          </a:p>
        </p:txBody>
      </p:sp>
    </p:spTree>
    <p:extLst>
      <p:ext uri="{BB962C8B-B14F-4D97-AF65-F5344CB8AC3E}">
        <p14:creationId xmlns:p14="http://schemas.microsoft.com/office/powerpoint/2010/main" val="330185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ongoing coronavirus disease (COVID-19) outbreak, which has infected over 50 million individuals and caused over 1.5 million deaths.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has been many studies, focused on forecasting of COVID-19 confirmed cases using various forecasting models and focused on the forecast of COVID-19 outbreak and early response. These prediction systems can be very helpful in decision making to handle the present scenario to guide early interventions to manage these diseases very effectively.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1 and 2 are the snapshots of the visual representation of confirmed cases across world and United States. This clearly presents how the COVID-19 pandemic has been spreading over countries throughout time. The blue dots show the location data corresponding daily confirmed cases in global map and United States map.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3</a:t>
            </a:fld>
            <a:endParaRPr lang="en-US"/>
          </a:p>
        </p:txBody>
      </p:sp>
    </p:spTree>
    <p:extLst>
      <p:ext uri="{BB962C8B-B14F-4D97-AF65-F5344CB8AC3E}">
        <p14:creationId xmlns:p14="http://schemas.microsoft.com/office/powerpoint/2010/main" val="803208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1. A survey  on “Forecasting Models for Coronavirus Disease (COVID-19):  introduces  categorization of forecasting techniques into stochastic theory mathematical models and data science/machine learning techniques. This study discusses various challenges and provides a set of recommendations for the people who are currently fighting the global COVID-19 pandemic. The literature survey of the paper is based on broadly four categories like the size of dataset, source of dataset and techniques applied for forecasting like mathematical/analytical or machine learning/ data science.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SOHINI , Sareeta and  Garima[2]:  have analyzed COVID19 data initially at a global level and then drilled down to the scenario obtained in India. They have used Time Series Forecasting techniques including Machine Learning models like LR,SVR, Polynomial Regression and Deep Learning Forecasting Model like LSTMs are deployed to study the probable hike in cases and in near future. Here they have used root mean square method to for identifying best fitting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Referring these I have chosen my dataset and models in my study and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BD98022-B894-4DB0-990D-4C9292ED907C}" type="slidenum">
              <a:rPr lang="en-US" smtClean="0"/>
              <a:t>4</a:t>
            </a:fld>
            <a:endParaRPr lang="en-US"/>
          </a:p>
        </p:txBody>
      </p:sp>
    </p:spTree>
    <p:extLst>
      <p:ext uri="{BB962C8B-B14F-4D97-AF65-F5344CB8AC3E}">
        <p14:creationId xmlns:p14="http://schemas.microsoft.com/office/powerpoint/2010/main" val="424323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dataset is retrieved from the official repository of John Hopkins University. The data consists of daily case reports and daily time series summary tables.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study, I have selected time-series data in CSV format having three data frames for confirmed, death, and recovered cases of COVID-19 with six characteristics. For example, </a:t>
            </a:r>
            <a:r>
              <a:rPr lang="en-US" sz="1200" b="1" kern="1200" dirty="0">
                <a:solidFill>
                  <a:schemeClr val="tx1"/>
                </a:solidFill>
                <a:effectLst/>
                <a:latin typeface="+mn-lt"/>
                <a:ea typeface="+mn-ea"/>
                <a:cs typeface="+mn-cs"/>
              </a:rPr>
              <a:t>province/state, country/region, last update, confirmed, death, and recovered cases</a:t>
            </a:r>
            <a:r>
              <a:rPr lang="en-US" sz="1200"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method uses the following sources as inputs: a) total confirmed cases b) total deaths c) total recovered cases d) daily forecasts of COVID-19 activity. The machine learning methodology uses Polynomial Regression, Linear regression model and  Support vector machine model across worldwide to efficiently predict COVID prediction for future 7 days. </a:t>
            </a:r>
          </a:p>
          <a:p>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5</a:t>
            </a:fld>
            <a:endParaRPr lang="en-US"/>
          </a:p>
        </p:txBody>
      </p:sp>
    </p:spTree>
    <p:extLst>
      <p:ext uri="{BB962C8B-B14F-4D97-AF65-F5344CB8AC3E}">
        <p14:creationId xmlns:p14="http://schemas.microsoft.com/office/powerpoint/2010/main" val="2293536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Linear Regression: </a:t>
                </a:r>
                <a:r>
                  <a:rPr lang="en-US" sz="1200" kern="1200" dirty="0">
                    <a:solidFill>
                      <a:schemeClr val="tx1"/>
                    </a:solidFill>
                    <a:effectLst/>
                    <a:latin typeface="+mn-lt"/>
                    <a:ea typeface="+mn-ea"/>
                    <a:cs typeface="+mn-cs"/>
                  </a:rPr>
                  <a:t>If the goal is prediction, forecasting or error reduction, the LR model can be used to fit a predictive model to observed dataset of values of the response and explanatory variables. LR shows the connection between two variables by fitting a straight condition to based information. One variable is viewed as an independent and the other is viewed as a dependent. An LR1 line has a condition of the structure:</a:t>
                </a:r>
              </a:p>
              <a:p>
                <a14:m>
                  <m:oMath xmlns:m="http://schemas.openxmlformats.org/officeDocument/2006/math">
                    <m:r>
                      <a:rPr lang="en-US" sz="1200" b="0" i="1" kern="1200" smtClean="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𝑌</m:t>
                    </m:r>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𝜃</m:t>
                        </m:r>
                      </m:e>
                      <m:sub>
                        <m:r>
                          <a:rPr lang="en-US" sz="1200" i="1" kern="1200">
                            <a:solidFill>
                              <a:schemeClr val="tx1"/>
                            </a:solidFill>
                            <a:effectLst/>
                            <a:latin typeface="Cambria Math" panose="02040503050406030204" pitchFamily="18" charset="0"/>
                            <a:ea typeface="+mn-ea"/>
                            <a:cs typeface="+mn-cs"/>
                          </a:rPr>
                          <m:t>0</m:t>
                        </m:r>
                      </m:sub>
                    </m:sSub>
                    <m:r>
                      <a:rPr lang="en-US" sz="1200" i="1" kern="1200">
                        <a:solidFill>
                          <a:schemeClr val="tx1"/>
                        </a:solidFill>
                        <a:effectLst/>
                        <a:latin typeface="Cambria Math" panose="02040503050406030204" pitchFamily="18" charset="0"/>
                        <a:ea typeface="+mn-ea"/>
                        <a:cs typeface="+mn-cs"/>
                      </a:rPr>
                      <m:t>+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𝜃</m:t>
                        </m:r>
                      </m:e>
                      <m:sub>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𝑥</m:t>
                    </m:r>
                  </m:oMath>
                </a14:m>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x is the independent and Y is the dependent variable.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𝜃</m:t>
                        </m:r>
                      </m:e>
                      <m:sub>
                        <m:r>
                          <a:rPr lang="en-US" sz="1200" i="1" kern="1200">
                            <a:solidFill>
                              <a:schemeClr val="tx1"/>
                            </a:solidFill>
                            <a:effectLst/>
                            <a:latin typeface="Cambria Math" panose="02040503050406030204" pitchFamily="18" charset="0"/>
                            <a:ea typeface="+mn-ea"/>
                            <a:cs typeface="+mn-cs"/>
                          </a:rPr>
                          <m:t>0</m:t>
                        </m:r>
                      </m:sub>
                    </m:sSub>
                  </m:oMath>
                </a14:m>
                <a:r>
                  <a:rPr lang="en-US" sz="1200" kern="1200" dirty="0">
                    <a:solidFill>
                      <a:schemeClr val="tx1"/>
                    </a:solidFill>
                    <a:effectLst/>
                    <a:latin typeface="+mn-lt"/>
                    <a:ea typeface="+mn-ea"/>
                    <a:cs typeface="+mn-cs"/>
                  </a:rPr>
                  <a:t> is the bias and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𝜃</m:t>
                        </m:r>
                      </m:e>
                      <m:sub>
                        <m:r>
                          <a:rPr lang="en-US" sz="1200" i="1" kern="1200">
                            <a:solidFill>
                              <a:schemeClr val="tx1"/>
                            </a:solidFill>
                            <a:effectLst/>
                            <a:latin typeface="Cambria Math" panose="02040503050406030204" pitchFamily="18" charset="0"/>
                            <a:ea typeface="+mn-ea"/>
                            <a:cs typeface="+mn-cs"/>
                          </a:rPr>
                          <m:t>1</m:t>
                        </m:r>
                      </m:sub>
                    </m:sSub>
                  </m:oMath>
                </a14:m>
                <a:r>
                  <a:rPr lang="en-US" sz="1200" kern="1200" dirty="0">
                    <a:solidFill>
                      <a:schemeClr val="tx1"/>
                    </a:solidFill>
                    <a:effectLst/>
                    <a:latin typeface="+mn-lt"/>
                    <a:ea typeface="+mn-ea"/>
                    <a:cs typeface="+mn-cs"/>
                  </a:rPr>
                  <a:t> is the weight in the regression equation.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highlight>
                      <a:srgbClr val="FFFF00"/>
                    </a:highlight>
                    <a:latin typeface="+mn-lt"/>
                    <a:ea typeface="+mn-ea"/>
                    <a:cs typeface="+mn-cs"/>
                  </a:rPr>
                  <a:t>If asked: I have used </a:t>
                </a:r>
                <a:r>
                  <a:rPr lang="en-US" sz="1200" i="1" kern="1200" dirty="0" err="1">
                    <a:solidFill>
                      <a:schemeClr val="tx1"/>
                    </a:solidFill>
                    <a:effectLst/>
                    <a:highlight>
                      <a:srgbClr val="FFFF00"/>
                    </a:highlight>
                    <a:latin typeface="+mn-lt"/>
                    <a:ea typeface="+mn-ea"/>
                    <a:cs typeface="+mn-cs"/>
                  </a:rPr>
                  <a:t>LinearRegression</a:t>
                </a:r>
                <a:r>
                  <a:rPr lang="en-US" sz="1200" i="1" kern="1200" dirty="0">
                    <a:solidFill>
                      <a:schemeClr val="tx1"/>
                    </a:solidFill>
                    <a:effectLst/>
                    <a:highlight>
                      <a:srgbClr val="FFFF00"/>
                    </a:highlight>
                    <a:latin typeface="+mn-lt"/>
                    <a:ea typeface="+mn-ea"/>
                    <a:cs typeface="+mn-cs"/>
                  </a:rPr>
                  <a:t>() of </a:t>
                </a:r>
                <a:r>
                  <a:rPr lang="en-US" sz="1200" i="1" kern="1200" dirty="0" err="1">
                    <a:solidFill>
                      <a:schemeClr val="tx1"/>
                    </a:solidFill>
                    <a:effectLst/>
                    <a:highlight>
                      <a:srgbClr val="FFFF00"/>
                    </a:highlight>
                    <a:latin typeface="+mn-lt"/>
                    <a:ea typeface="+mn-ea"/>
                    <a:cs typeface="+mn-cs"/>
                  </a:rPr>
                  <a:t>sklearn.linear_model</a:t>
                </a:r>
                <a:r>
                  <a:rPr lang="en-US" sz="1200" i="1" kern="1200" dirty="0">
                    <a:solidFill>
                      <a:schemeClr val="tx1"/>
                    </a:solidFill>
                    <a:effectLst/>
                    <a:highlight>
                      <a:srgbClr val="FFFF00"/>
                    </a:highlight>
                    <a:latin typeface="+mn-lt"/>
                    <a:ea typeface="+mn-ea"/>
                    <a:cs typeface="+mn-cs"/>
                  </a:rPr>
                  <a:t> library.</a:t>
                </a:r>
              </a:p>
              <a:p>
                <a:endParaRPr lang="en-US" dirty="0"/>
              </a:p>
              <a:p>
                <a:r>
                  <a:rPr lang="en-US" b="1" dirty="0"/>
                  <a:t>Polynomial:   </a:t>
                </a:r>
                <a:r>
                  <a:rPr lang="en-US" sz="1200" kern="1200" dirty="0">
                    <a:solidFill>
                      <a:schemeClr val="tx1"/>
                    </a:solidFill>
                    <a:effectLst/>
                    <a:latin typeface="+mn-lt"/>
                    <a:ea typeface="+mn-ea"/>
                    <a:cs typeface="+mn-cs"/>
                  </a:rPr>
                  <a:t>In a curvilinear relationship, the value of the target variable changes in a non-uniform manner with respect to the predictor.</a:t>
                </a:r>
              </a:p>
              <a:p>
                <a:r>
                  <a:rPr lang="en-US" sz="1200" kern="1200" dirty="0">
                    <a:solidFill>
                      <a:schemeClr val="tx1"/>
                    </a:solidFill>
                    <a:effectLst/>
                    <a:latin typeface="+mn-lt"/>
                    <a:ea typeface="+mn-ea"/>
                    <a:cs typeface="+mn-cs"/>
                  </a:rPr>
                  <a:t>The linear equation can be used to represent linear relationship, but in polynomial regression, we have a polynomial equation of degree n represented as:</a:t>
                </a: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𝑌</m:t>
                      </m:r>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𝜃</m:t>
                          </m:r>
                        </m:e>
                        <m:sub>
                          <m:r>
                            <a:rPr lang="en-US" sz="1200" i="1" kern="1200">
                              <a:solidFill>
                                <a:schemeClr val="tx1"/>
                              </a:solidFill>
                              <a:effectLst/>
                              <a:latin typeface="Cambria Math" panose="02040503050406030204" pitchFamily="18" charset="0"/>
                              <a:ea typeface="+mn-ea"/>
                              <a:cs typeface="+mn-cs"/>
                            </a:rPr>
                            <m:t>0</m:t>
                          </m:r>
                        </m:sub>
                      </m:sSub>
                      <m:r>
                        <a:rPr lang="en-US" sz="1200" i="1" kern="1200">
                          <a:solidFill>
                            <a:schemeClr val="tx1"/>
                          </a:solidFill>
                          <a:effectLst/>
                          <a:latin typeface="Cambria Math" panose="02040503050406030204" pitchFamily="18" charset="0"/>
                          <a:ea typeface="+mn-ea"/>
                          <a:cs typeface="+mn-cs"/>
                        </a:rPr>
                        <m:t>+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𝜃</m:t>
                          </m:r>
                        </m:e>
                        <m:sub>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𝑥</m:t>
                      </m:r>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𝜃</m:t>
                          </m:r>
                        </m:e>
                        <m:sub>
                          <m:r>
                            <a:rPr lang="en-US" sz="1200" i="1" kern="1200">
                              <a:solidFill>
                                <a:schemeClr val="tx1"/>
                              </a:solidFill>
                              <a:effectLst/>
                              <a:latin typeface="Cambria Math" panose="02040503050406030204" pitchFamily="18" charset="0"/>
                              <a:ea typeface="+mn-ea"/>
                              <a:cs typeface="+mn-cs"/>
                            </a:rPr>
                            <m:t>2</m:t>
                          </m:r>
                        </m:sub>
                      </m:sSub>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𝑥</m:t>
                          </m:r>
                        </m:e>
                        <m:sup>
                          <m:r>
                            <a:rPr lang="en-US" sz="1200" i="1" kern="1200">
                              <a:solidFill>
                                <a:schemeClr val="tx1"/>
                              </a:solidFill>
                              <a:effectLst/>
                              <a:latin typeface="Cambria Math" panose="02040503050406030204" pitchFamily="18" charset="0"/>
                              <a:ea typeface="+mn-ea"/>
                              <a:cs typeface="+mn-cs"/>
                            </a:rPr>
                            <m:t>2</m:t>
                          </m:r>
                        </m:sup>
                      </m:sSup>
                      <m:r>
                        <a:rPr lang="en-US" sz="1200" i="1" kern="1200">
                          <a:solidFill>
                            <a:schemeClr val="tx1"/>
                          </a:solidFill>
                          <a:effectLst/>
                          <a:latin typeface="Cambria Math" panose="02040503050406030204" pitchFamily="18" charset="0"/>
                          <a:ea typeface="+mn-ea"/>
                          <a:cs typeface="+mn-cs"/>
                        </a:rPr>
                        <m:t>+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𝜃</m:t>
                          </m:r>
                        </m:e>
                        <m:sub>
                          <m:r>
                            <a:rPr lang="en-US" sz="1200" i="1" kern="1200">
                              <a:solidFill>
                                <a:schemeClr val="tx1"/>
                              </a:solidFill>
                              <a:effectLst/>
                              <a:latin typeface="Cambria Math" panose="02040503050406030204" pitchFamily="18" charset="0"/>
                              <a:ea typeface="+mn-ea"/>
                              <a:cs typeface="+mn-cs"/>
                            </a:rPr>
                            <m:t>3</m:t>
                          </m:r>
                        </m:sub>
                      </m:sSub>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𝑥</m:t>
                          </m:r>
                        </m:e>
                        <m:sup>
                          <m:r>
                            <a:rPr lang="en-US" sz="1200" i="1" kern="1200">
                              <a:solidFill>
                                <a:schemeClr val="tx1"/>
                              </a:solidFill>
                              <a:effectLst/>
                              <a:latin typeface="Cambria Math" panose="02040503050406030204" pitchFamily="18" charset="0"/>
                              <a:ea typeface="+mn-ea"/>
                              <a:cs typeface="+mn-cs"/>
                            </a:rPr>
                            <m:t>3</m:t>
                          </m:r>
                        </m:sup>
                      </m:sSup>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𝜃</m:t>
                          </m:r>
                        </m:e>
                        <m:sub>
                          <m:r>
                            <a:rPr lang="en-US" sz="1200" i="1" kern="1200">
                              <a:solidFill>
                                <a:schemeClr val="tx1"/>
                              </a:solidFill>
                              <a:effectLst/>
                              <a:latin typeface="Cambria Math" panose="02040503050406030204" pitchFamily="18" charset="0"/>
                              <a:ea typeface="+mn-ea"/>
                              <a:cs typeface="+mn-cs"/>
                            </a:rPr>
                            <m:t>𝑛</m:t>
                          </m:r>
                        </m:sub>
                      </m:sSub>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𝑥</m:t>
                          </m:r>
                        </m:e>
                        <m:sup>
                          <m:r>
                            <a:rPr lang="en-US" sz="1200" i="1" kern="1200">
                              <a:solidFill>
                                <a:schemeClr val="tx1"/>
                              </a:solidFill>
                              <a:effectLst/>
                              <a:latin typeface="Cambria Math" panose="02040503050406030204" pitchFamily="18" charset="0"/>
                              <a:ea typeface="+mn-ea"/>
                              <a:cs typeface="+mn-cs"/>
                            </a:rPr>
                            <m:t>𝑛</m:t>
                          </m:r>
                        </m:sup>
                      </m:sSup>
                      <m:r>
                        <a:rPr lang="en-US" sz="1200" i="1" kern="1200">
                          <a:solidFill>
                            <a:schemeClr val="tx1"/>
                          </a:solidFill>
                          <a:effectLst/>
                          <a:latin typeface="Cambria Math" panose="02040503050406030204" pitchFamily="18" charset="0"/>
                          <a:ea typeface="+mn-ea"/>
                          <a:cs typeface="+mn-cs"/>
                        </a:rPr>
                        <m:t> </m:t>
                      </m:r>
                    </m:oMath>
                  </m:oMathPara>
                </a14:m>
                <a:endParaRPr lang="en-US" b="1" dirty="0"/>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x is the independent and Y is the dependent variable.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𝜃</m:t>
                        </m:r>
                      </m:e>
                      <m:sub>
                        <m:r>
                          <a:rPr lang="en-US" sz="1200" i="1" kern="1200">
                            <a:solidFill>
                              <a:schemeClr val="tx1"/>
                            </a:solidFill>
                            <a:effectLst/>
                            <a:latin typeface="Cambria Math" panose="02040503050406030204" pitchFamily="18" charset="0"/>
                            <a:ea typeface="+mn-ea"/>
                            <a:cs typeface="+mn-cs"/>
                          </a:rPr>
                          <m:t>0</m:t>
                        </m:r>
                      </m:sub>
                    </m:sSub>
                  </m:oMath>
                </a14:m>
                <a:r>
                  <a:rPr lang="en-US" sz="1200" kern="1200" dirty="0">
                    <a:solidFill>
                      <a:schemeClr val="tx1"/>
                    </a:solidFill>
                    <a:effectLst/>
                    <a:latin typeface="+mn-lt"/>
                    <a:ea typeface="+mn-ea"/>
                    <a:cs typeface="+mn-cs"/>
                  </a:rPr>
                  <a:t> is the bias.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𝜃</m:t>
                        </m:r>
                      </m:e>
                      <m:sub>
                        <m:r>
                          <a:rPr lang="en-US" sz="1200" i="1" kern="1200">
                            <a:solidFill>
                              <a:schemeClr val="tx1"/>
                            </a:solidFill>
                            <a:effectLst/>
                            <a:latin typeface="Cambria Math" panose="02040503050406030204" pitchFamily="18" charset="0"/>
                            <a:ea typeface="+mn-ea"/>
                            <a:cs typeface="+mn-cs"/>
                          </a:rPr>
                          <m:t>1</m:t>
                        </m:r>
                      </m:sub>
                    </m:sSub>
                  </m:oMath>
                </a14:m>
                <a:r>
                  <a:rPr lang="en-US" sz="1200" kern="1200" dirty="0">
                    <a:solidFill>
                      <a:schemeClr val="tx1"/>
                    </a:solidFill>
                    <a:effectLst/>
                    <a:latin typeface="+mn-lt"/>
                    <a:ea typeface="+mn-ea"/>
                    <a:cs typeface="+mn-cs"/>
                  </a:rPr>
                  <a:t>,</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𝜃</m:t>
                        </m:r>
                      </m:e>
                      <m:sub>
                        <m:r>
                          <a:rPr lang="en-US" sz="1200" i="1" kern="1200">
                            <a:solidFill>
                              <a:schemeClr val="tx1"/>
                            </a:solidFill>
                            <a:effectLst/>
                            <a:latin typeface="Cambria Math" panose="02040503050406030204" pitchFamily="18" charset="0"/>
                            <a:ea typeface="+mn-ea"/>
                            <a:cs typeface="+mn-cs"/>
                          </a:rPr>
                          <m:t>2</m:t>
                        </m:r>
                      </m:sub>
                    </m:sSub>
                  </m:oMath>
                </a14:m>
                <a:r>
                  <a:rPr lang="en-US" sz="1200" kern="1200" dirty="0">
                    <a:solidFill>
                      <a:schemeClr val="tx1"/>
                    </a:solidFill>
                    <a:effectLst/>
                    <a:latin typeface="+mn-lt"/>
                    <a:ea typeface="+mn-ea"/>
                    <a:cs typeface="+mn-cs"/>
                  </a:rPr>
                  <a:t>,….,</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𝜃</m:t>
                        </m:r>
                      </m:e>
                      <m:sub>
                        <m:r>
                          <a:rPr lang="en-US" sz="1200" i="1" kern="1200">
                            <a:solidFill>
                              <a:schemeClr val="tx1"/>
                            </a:solidFill>
                            <a:effectLst/>
                            <a:latin typeface="Cambria Math" panose="02040503050406030204" pitchFamily="18" charset="0"/>
                            <a:ea typeface="+mn-ea"/>
                            <a:cs typeface="+mn-cs"/>
                          </a:rPr>
                          <m:t>𝑛</m:t>
                        </m:r>
                      </m:sub>
                    </m:sSub>
                  </m:oMath>
                </a14:m>
                <a:r>
                  <a:rPr lang="en-US" sz="1200" kern="1200" dirty="0">
                    <a:solidFill>
                      <a:schemeClr val="tx1"/>
                    </a:solidFill>
                    <a:effectLst/>
                    <a:latin typeface="+mn-lt"/>
                    <a:ea typeface="+mn-ea"/>
                    <a:cs typeface="+mn-cs"/>
                  </a:rPr>
                  <a:t>  are  the weights in the polynomial regression equation. The number of higher order terms increases with increasing values of n, by making equation more complicated.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If asked: Here I have considered a degree of 10.</a:t>
                </a:r>
              </a:p>
              <a:p>
                <a:endParaRPr lang="en-US" b="1" dirty="0"/>
              </a:p>
            </p:txBody>
          </p:sp>
        </mc:Choice>
        <mc:Fallback xmlns="">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Linear Regression: </a:t>
                </a:r>
                <a:r>
                  <a:rPr lang="en-US" sz="1200" kern="1200" dirty="0">
                    <a:solidFill>
                      <a:schemeClr val="tx1"/>
                    </a:solidFill>
                    <a:effectLst/>
                    <a:latin typeface="+mn-lt"/>
                    <a:ea typeface="+mn-ea"/>
                    <a:cs typeface="+mn-cs"/>
                  </a:rPr>
                  <a:t>If the goal is prediction, forecasting or error reduction, the LR model can be used to fit a predictive model to observed dataset of values of the response and explanatory variables. LR shows the connection between two variables by fitting a straight condition to based information. One variable is viewed as an independent and the other is viewed as a dependent. An LR1 line has a condition of the structure:</a:t>
                </a:r>
              </a:p>
              <a:p>
                <a:r>
                  <a:rPr lang="en-US" sz="1200" b="0" i="0" kern="1200">
                    <a:solidFill>
                      <a:schemeClr val="tx1"/>
                    </a:solidFill>
                    <a:effectLst/>
                    <a:latin typeface="Cambria Math" panose="02040503050406030204" pitchFamily="18" charset="0"/>
                    <a:ea typeface="+mn-ea"/>
                    <a:cs typeface="+mn-cs"/>
                  </a:rPr>
                  <a:t>                                          </a:t>
                </a:r>
                <a:r>
                  <a:rPr lang="en-US" sz="1200" i="0" kern="1200">
                    <a:solidFill>
                      <a:schemeClr val="tx1"/>
                    </a:solidFill>
                    <a:effectLst/>
                    <a:latin typeface="+mn-lt"/>
                    <a:ea typeface="+mn-ea"/>
                    <a:cs typeface="+mn-cs"/>
                  </a:rPr>
                  <a:t>𝑌=𝜃_0+ 𝜃_1 𝑥</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x is the independent and Y is the dependent variable. </a:t>
                </a:r>
                <a:r>
                  <a:rPr lang="en-US" sz="1200" i="0" kern="1200">
                    <a:solidFill>
                      <a:schemeClr val="tx1"/>
                    </a:solidFill>
                    <a:effectLst/>
                    <a:latin typeface="+mn-lt"/>
                    <a:ea typeface="+mn-ea"/>
                    <a:cs typeface="+mn-cs"/>
                  </a:rPr>
                  <a:t>𝜃_0</a:t>
                </a:r>
                <a:r>
                  <a:rPr lang="en-US" sz="1200" kern="1200" dirty="0">
                    <a:solidFill>
                      <a:schemeClr val="tx1"/>
                    </a:solidFill>
                    <a:effectLst/>
                    <a:latin typeface="+mn-lt"/>
                    <a:ea typeface="+mn-ea"/>
                    <a:cs typeface="+mn-cs"/>
                  </a:rPr>
                  <a:t> is the bias and </a:t>
                </a:r>
                <a:r>
                  <a:rPr lang="en-US" sz="1200" i="0" kern="1200">
                    <a:solidFill>
                      <a:schemeClr val="tx1"/>
                    </a:solidFill>
                    <a:effectLst/>
                    <a:latin typeface="+mn-lt"/>
                    <a:ea typeface="+mn-ea"/>
                    <a:cs typeface="+mn-cs"/>
                  </a:rPr>
                  <a:t>𝜃_1</a:t>
                </a:r>
                <a:r>
                  <a:rPr lang="en-US" sz="1200" kern="1200" dirty="0">
                    <a:solidFill>
                      <a:schemeClr val="tx1"/>
                    </a:solidFill>
                    <a:effectLst/>
                    <a:latin typeface="+mn-lt"/>
                    <a:ea typeface="+mn-ea"/>
                    <a:cs typeface="+mn-cs"/>
                  </a:rPr>
                  <a:t> is the weight in the regression equation.</a:t>
                </a:r>
              </a:p>
              <a:p>
                <a:endParaRPr lang="en-US" dirty="0"/>
              </a:p>
              <a:p>
                <a:r>
                  <a:rPr lang="en-US" b="1" dirty="0"/>
                  <a:t>Polynomial:   </a:t>
                </a:r>
                <a:r>
                  <a:rPr lang="en-US" sz="1200" kern="1200" dirty="0">
                    <a:solidFill>
                      <a:schemeClr val="tx1"/>
                    </a:solidFill>
                    <a:effectLst/>
                    <a:latin typeface="+mn-lt"/>
                    <a:ea typeface="+mn-ea"/>
                    <a:cs typeface="+mn-cs"/>
                  </a:rPr>
                  <a:t>In a curvilinear relationship, the value of the target variable changes in a non-uniform manner with respect to the predictor.</a:t>
                </a:r>
              </a:p>
              <a:p>
                <a:r>
                  <a:rPr lang="en-US" sz="1200" kern="1200" dirty="0">
                    <a:solidFill>
                      <a:schemeClr val="tx1"/>
                    </a:solidFill>
                    <a:effectLst/>
                    <a:latin typeface="+mn-lt"/>
                    <a:ea typeface="+mn-ea"/>
                    <a:cs typeface="+mn-cs"/>
                  </a:rPr>
                  <a:t>The linear equation can be used to represent linear relationship, but in polynomial regression, we have a polynomial equation of degree n represented as:</a:t>
                </a:r>
              </a:p>
              <a:p>
                <a:r>
                  <a:rPr lang="en-US" sz="1200" i="0" kern="1200">
                    <a:solidFill>
                      <a:schemeClr val="tx1"/>
                    </a:solidFill>
                    <a:effectLst/>
                    <a:latin typeface="+mn-lt"/>
                    <a:ea typeface="+mn-ea"/>
                    <a:cs typeface="+mn-cs"/>
                  </a:rPr>
                  <a:t>𝑌=𝜃_0+ 𝜃_1 𝑥+𝜃_2 𝑥^2+ 𝜃_3 𝑥^3+..+𝜃_𝑛 𝑥^𝑛  </a:t>
                </a:r>
                <a:endParaRPr lang="en-US" b="1" dirty="0"/>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x is the independent and Y is the dependent variable. </a:t>
                </a:r>
                <a:r>
                  <a:rPr lang="en-US" sz="1200" i="0" kern="1200">
                    <a:solidFill>
                      <a:schemeClr val="tx1"/>
                    </a:solidFill>
                    <a:effectLst/>
                    <a:latin typeface="+mn-lt"/>
                    <a:ea typeface="+mn-ea"/>
                    <a:cs typeface="+mn-cs"/>
                  </a:rPr>
                  <a:t>𝜃_0</a:t>
                </a:r>
                <a:r>
                  <a:rPr lang="en-US" sz="1200" kern="1200" dirty="0">
                    <a:solidFill>
                      <a:schemeClr val="tx1"/>
                    </a:solidFill>
                    <a:effectLst/>
                    <a:latin typeface="+mn-lt"/>
                    <a:ea typeface="+mn-ea"/>
                    <a:cs typeface="+mn-cs"/>
                  </a:rPr>
                  <a:t> is the bias. </a:t>
                </a:r>
                <a:r>
                  <a:rPr lang="en-US" sz="1200" i="0" kern="1200">
                    <a:solidFill>
                      <a:schemeClr val="tx1"/>
                    </a:solidFill>
                    <a:effectLst/>
                    <a:latin typeface="+mn-lt"/>
                    <a:ea typeface="+mn-ea"/>
                    <a:cs typeface="+mn-cs"/>
                  </a:rPr>
                  <a:t>𝜃_1</a:t>
                </a:r>
                <a:r>
                  <a:rPr lang="en-US" sz="1200" kern="1200" dirty="0">
                    <a:solidFill>
                      <a:schemeClr val="tx1"/>
                    </a:solidFill>
                    <a:effectLst/>
                    <a:latin typeface="+mn-lt"/>
                    <a:ea typeface="+mn-ea"/>
                    <a:cs typeface="+mn-cs"/>
                  </a:rPr>
                  <a:t>,</a:t>
                </a:r>
                <a:r>
                  <a:rPr lang="en-US" sz="1200" i="0" kern="1200">
                    <a:solidFill>
                      <a:schemeClr val="tx1"/>
                    </a:solidFill>
                    <a:effectLst/>
                    <a:latin typeface="+mn-lt"/>
                    <a:ea typeface="+mn-ea"/>
                    <a:cs typeface="+mn-cs"/>
                  </a:rPr>
                  <a:t> 𝜃_2</a:t>
                </a:r>
                <a:r>
                  <a:rPr lang="en-US" sz="1200" kern="1200" dirty="0">
                    <a:solidFill>
                      <a:schemeClr val="tx1"/>
                    </a:solidFill>
                    <a:effectLst/>
                    <a:latin typeface="+mn-lt"/>
                    <a:ea typeface="+mn-ea"/>
                    <a:cs typeface="+mn-cs"/>
                  </a:rPr>
                  <a:t>,….,</a:t>
                </a:r>
                <a:r>
                  <a:rPr lang="en-US" sz="1200" i="0" kern="1200">
                    <a:solidFill>
                      <a:schemeClr val="tx1"/>
                    </a:solidFill>
                    <a:effectLst/>
                    <a:latin typeface="+mn-lt"/>
                    <a:ea typeface="+mn-ea"/>
                    <a:cs typeface="+mn-cs"/>
                  </a:rPr>
                  <a:t> 𝜃_𝑛</a:t>
                </a:r>
                <a:r>
                  <a:rPr lang="en-US" sz="1200" kern="1200" dirty="0">
                    <a:solidFill>
                      <a:schemeClr val="tx1"/>
                    </a:solidFill>
                    <a:effectLst/>
                    <a:latin typeface="+mn-lt"/>
                    <a:ea typeface="+mn-ea"/>
                    <a:cs typeface="+mn-cs"/>
                  </a:rPr>
                  <a:t>  are  the weights in the polynomial regression equation. The number of higher order terms increases with increasing values of n, by making equation more complicated.</a:t>
                </a:r>
              </a:p>
              <a:p>
                <a:endParaRPr lang="en-US" b="1" dirty="0"/>
              </a:p>
            </p:txBody>
          </p:sp>
        </mc:Fallback>
      </mc:AlternateContent>
      <p:sp>
        <p:nvSpPr>
          <p:cNvPr id="4" name="Slide Number Placeholder 3"/>
          <p:cNvSpPr>
            <a:spLocks noGrp="1"/>
          </p:cNvSpPr>
          <p:nvPr>
            <p:ph type="sldNum" sz="quarter" idx="5"/>
          </p:nvPr>
        </p:nvSpPr>
        <p:spPr/>
        <p:txBody>
          <a:bodyPr/>
          <a:lstStyle/>
          <a:p>
            <a:fld id="{1BD98022-B894-4DB0-990D-4C9292ED907C}" type="slidenum">
              <a:rPr lang="en-US" smtClean="0"/>
              <a:t>6</a:t>
            </a:fld>
            <a:endParaRPr lang="en-US"/>
          </a:p>
        </p:txBody>
      </p:sp>
    </p:spTree>
    <p:extLst>
      <p:ext uri="{BB962C8B-B14F-4D97-AF65-F5344CB8AC3E}">
        <p14:creationId xmlns:p14="http://schemas.microsoft.com/office/powerpoint/2010/main" val="3266505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Support vector machines (SVM)  is a supervised learning algorithm, which is used for classification and regression problems. SVR is based on the same principles as SVM for classification ,to find a hyperplane in a d-dimensional space that uniquely classifies the data points</a:t>
            </a:r>
            <a:r>
              <a:rPr lang="en-US" sz="1200" kern="1200" dirty="0">
                <a:solidFill>
                  <a:schemeClr val="tx1"/>
                </a:solidFill>
                <a:effectLst/>
                <a:latin typeface="+mn-lt"/>
                <a:ea typeface="+mn-ea"/>
                <a:cs typeface="+mn-cs"/>
              </a:rPr>
              <a:t>. SVR technique is basically dependent on kernel functions, which allows for the construction of a non-linear model without changing the explanatory variables, which helps in better interpretation of the resultant model. </a:t>
            </a:r>
            <a:r>
              <a:rPr lang="en-US" sz="1200" b="1" kern="1200" dirty="0">
                <a:solidFill>
                  <a:schemeClr val="tx1"/>
                </a:solidFill>
                <a:effectLst/>
                <a:latin typeface="+mn-lt"/>
                <a:ea typeface="+mn-ea"/>
                <a:cs typeface="+mn-cs"/>
              </a:rPr>
              <a:t>In these algorithms, a hyperplane is found that separates the different features. The produced model by SVM does not depend on the training points that lie outside the margin but instead depends on a subset of the training data as the cost function.</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 hyperplane is a function that classifies the points in a higher dimension or other words hyperplanes are the boundaries that help in the classification of the data points. If the margin for any hyperplane is maximum, then that hyperplane is the optimal hyperplane. The points which are closest to hyperplane are called support vector points and the distance of the vectors from the hyperplane are called the margins</a:t>
            </a:r>
          </a:p>
          <a:p>
            <a:endParaRPr lang="en-US" sz="1200" b="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r>
              <a:rPr lang="en-US" i="1" dirty="0"/>
              <a:t>If asked:      SVR(shrinking=True, kernel='poly’, gamma=0.01, epsilon=1,degree=5, C=0.1) </a:t>
            </a:r>
          </a:p>
        </p:txBody>
      </p:sp>
      <p:sp>
        <p:nvSpPr>
          <p:cNvPr id="4" name="Slide Number Placeholder 3"/>
          <p:cNvSpPr>
            <a:spLocks noGrp="1"/>
          </p:cNvSpPr>
          <p:nvPr>
            <p:ph type="sldNum" sz="quarter" idx="5"/>
          </p:nvPr>
        </p:nvSpPr>
        <p:spPr/>
        <p:txBody>
          <a:bodyPr/>
          <a:lstStyle/>
          <a:p>
            <a:fld id="{1BD98022-B894-4DB0-990D-4C9292ED907C}" type="slidenum">
              <a:rPr lang="en-US" smtClean="0"/>
              <a:t>7</a:t>
            </a:fld>
            <a:endParaRPr lang="en-US"/>
          </a:p>
        </p:txBody>
      </p:sp>
    </p:spTree>
    <p:extLst>
      <p:ext uri="{BB962C8B-B14F-4D97-AF65-F5344CB8AC3E}">
        <p14:creationId xmlns:p14="http://schemas.microsoft.com/office/powerpoint/2010/main" val="1917022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Figure-4 provided the visualization of dataset in terms of total number of cases, total number of deaths and total number of recoveries over time. In illustration it can be understood that there has been significant rise of infection count along with time. Number of death cases was diminished a little after May but gradually increasing afterwards. Along with these recoveries also have steadily growing. </a:t>
            </a:r>
          </a:p>
          <a:p>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8</a:t>
            </a:fld>
            <a:endParaRPr lang="en-US"/>
          </a:p>
        </p:txBody>
      </p:sp>
    </p:spTree>
    <p:extLst>
      <p:ext uri="{BB962C8B-B14F-4D97-AF65-F5344CB8AC3E}">
        <p14:creationId xmlns:p14="http://schemas.microsoft.com/office/powerpoint/2010/main" val="1843115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pPr marL="171450" indent="-171450">
              <a:buFontTx/>
              <a:buChar char="-"/>
            </a:pPr>
            <a:endParaRPr lang="en-US" dirty="0"/>
          </a:p>
          <a:p>
            <a:pPr marL="171450" indent="-171450">
              <a:buFontTx/>
              <a:buChar char="-"/>
            </a:pPr>
            <a:endParaRPr lang="en-US" dirty="0"/>
          </a:p>
          <a:p>
            <a:pPr marL="171450" indent="-171450">
              <a:buFontTx/>
              <a:buChar char="-"/>
            </a:pPr>
            <a:r>
              <a:rPr lang="en-US" sz="1200" kern="1200" dirty="0">
                <a:solidFill>
                  <a:schemeClr val="tx1"/>
                </a:solidFill>
                <a:effectLst/>
                <a:latin typeface="+mn-lt"/>
                <a:ea typeface="+mn-ea"/>
                <a:cs typeface="+mn-cs"/>
              </a:rPr>
              <a:t>According to Figure 5, there has been considerable increase of daily increase of confirmed cases and deaths worldwide. The infections have been increasing since September while slowing down the recoveries. </a:t>
            </a:r>
          </a:p>
          <a:p>
            <a:pPr marL="171450" indent="-171450">
              <a:buFontTx/>
              <a:buChar char="-"/>
            </a:pPr>
            <a:r>
              <a:rPr lang="en-US" sz="1200" kern="1200" dirty="0">
                <a:solidFill>
                  <a:schemeClr val="tx1"/>
                </a:solidFill>
                <a:effectLst/>
                <a:latin typeface="+mn-lt"/>
                <a:ea typeface="+mn-ea"/>
                <a:cs typeface="+mn-cs"/>
              </a:rPr>
              <a:t>USA has been tremendously impacted in terms of number of confirmed cases and number of death counts. Recovery analysis shows that India have a great recovery rate in comparison to Brazil and USA. </a:t>
            </a:r>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9</a:t>
            </a:fld>
            <a:endParaRPr lang="en-US"/>
          </a:p>
        </p:txBody>
      </p:sp>
    </p:spTree>
    <p:extLst>
      <p:ext uri="{BB962C8B-B14F-4D97-AF65-F5344CB8AC3E}">
        <p14:creationId xmlns:p14="http://schemas.microsoft.com/office/powerpoint/2010/main" val="2763351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B084-FD1B-449A-8577-C9DFB8E4EF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76747B-AD11-4EA2-A858-4E2A24E488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4A3FB7-3D02-4068-AC07-CD391DD0623E}"/>
              </a:ext>
            </a:extLst>
          </p:cNvPr>
          <p:cNvSpPr>
            <a:spLocks noGrp="1"/>
          </p:cNvSpPr>
          <p:nvPr>
            <p:ph type="dt" sz="half" idx="10"/>
          </p:nvPr>
        </p:nvSpPr>
        <p:spPr/>
        <p:txBody>
          <a:bodyPr/>
          <a:lstStyle/>
          <a:p>
            <a:fld id="{BC289377-8A40-4268-A8BD-9DCC89911A5B}" type="datetimeFigureOut">
              <a:rPr lang="en-US" smtClean="0"/>
              <a:t>12/2/2020</a:t>
            </a:fld>
            <a:endParaRPr lang="en-US"/>
          </a:p>
        </p:txBody>
      </p:sp>
      <p:sp>
        <p:nvSpPr>
          <p:cNvPr id="5" name="Footer Placeholder 4">
            <a:extLst>
              <a:ext uri="{FF2B5EF4-FFF2-40B4-BE49-F238E27FC236}">
                <a16:creationId xmlns:a16="http://schemas.microsoft.com/office/drawing/2014/main" id="{91B7D556-6DEE-4A76-A4B9-630BE13DA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117BB-A609-4C16-8B8D-B77FAFFD0B68}"/>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324717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BE2F-ADFB-4AB5-B2A3-7048D5513E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07324C-A260-4278-9D6D-09143AF40E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464C1-C590-49B3-85F2-CCB46D3EFCA4}"/>
              </a:ext>
            </a:extLst>
          </p:cNvPr>
          <p:cNvSpPr>
            <a:spLocks noGrp="1"/>
          </p:cNvSpPr>
          <p:nvPr>
            <p:ph type="dt" sz="half" idx="10"/>
          </p:nvPr>
        </p:nvSpPr>
        <p:spPr/>
        <p:txBody>
          <a:bodyPr/>
          <a:lstStyle/>
          <a:p>
            <a:fld id="{BC289377-8A40-4268-A8BD-9DCC89911A5B}" type="datetimeFigureOut">
              <a:rPr lang="en-US" smtClean="0"/>
              <a:t>12/2/2020</a:t>
            </a:fld>
            <a:endParaRPr lang="en-US"/>
          </a:p>
        </p:txBody>
      </p:sp>
      <p:sp>
        <p:nvSpPr>
          <p:cNvPr id="5" name="Footer Placeholder 4">
            <a:extLst>
              <a:ext uri="{FF2B5EF4-FFF2-40B4-BE49-F238E27FC236}">
                <a16:creationId xmlns:a16="http://schemas.microsoft.com/office/drawing/2014/main" id="{4AC4E6B3-8898-4CF4-BAA8-C891056A3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6D722-8D31-4CC9-B6BA-485E53452784}"/>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242092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4BB159-CF91-4B49-8722-B0DC02A319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E6A390-423B-46CF-AB54-17B04B8884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84989-F54F-4C5A-B67D-C33FF1DED10F}"/>
              </a:ext>
            </a:extLst>
          </p:cNvPr>
          <p:cNvSpPr>
            <a:spLocks noGrp="1"/>
          </p:cNvSpPr>
          <p:nvPr>
            <p:ph type="dt" sz="half" idx="10"/>
          </p:nvPr>
        </p:nvSpPr>
        <p:spPr/>
        <p:txBody>
          <a:bodyPr/>
          <a:lstStyle/>
          <a:p>
            <a:fld id="{BC289377-8A40-4268-A8BD-9DCC89911A5B}" type="datetimeFigureOut">
              <a:rPr lang="en-US" smtClean="0"/>
              <a:t>12/2/2020</a:t>
            </a:fld>
            <a:endParaRPr lang="en-US"/>
          </a:p>
        </p:txBody>
      </p:sp>
      <p:sp>
        <p:nvSpPr>
          <p:cNvPr id="5" name="Footer Placeholder 4">
            <a:extLst>
              <a:ext uri="{FF2B5EF4-FFF2-40B4-BE49-F238E27FC236}">
                <a16:creationId xmlns:a16="http://schemas.microsoft.com/office/drawing/2014/main" id="{54A1D26F-41B4-410B-A3B9-ABDB11EAC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B865B-1207-43C6-9382-98605969BEBD}"/>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417482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A4BD-6D4B-4785-8B8D-2E34176B44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F8238F-A261-431A-889C-A36E32160A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DE1BD-29F8-4139-8626-190F82D443EC}"/>
              </a:ext>
            </a:extLst>
          </p:cNvPr>
          <p:cNvSpPr>
            <a:spLocks noGrp="1"/>
          </p:cNvSpPr>
          <p:nvPr>
            <p:ph type="dt" sz="half" idx="10"/>
          </p:nvPr>
        </p:nvSpPr>
        <p:spPr/>
        <p:txBody>
          <a:bodyPr/>
          <a:lstStyle/>
          <a:p>
            <a:fld id="{BC289377-8A40-4268-A8BD-9DCC89911A5B}" type="datetimeFigureOut">
              <a:rPr lang="en-US" smtClean="0"/>
              <a:t>12/2/2020</a:t>
            </a:fld>
            <a:endParaRPr lang="en-US"/>
          </a:p>
        </p:txBody>
      </p:sp>
      <p:sp>
        <p:nvSpPr>
          <p:cNvPr id="5" name="Footer Placeholder 4">
            <a:extLst>
              <a:ext uri="{FF2B5EF4-FFF2-40B4-BE49-F238E27FC236}">
                <a16:creationId xmlns:a16="http://schemas.microsoft.com/office/drawing/2014/main" id="{1C2D61D1-E7B1-4C49-9580-AC98B9933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F896B-8256-49DD-970A-4521A4354860}"/>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75265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9A41-D561-4C9D-BBC0-165E6195B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0454B2-4AB5-4BCE-8FA6-3378D5167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2FA81-EB40-4C6C-88C5-FCB10FA70036}"/>
              </a:ext>
            </a:extLst>
          </p:cNvPr>
          <p:cNvSpPr>
            <a:spLocks noGrp="1"/>
          </p:cNvSpPr>
          <p:nvPr>
            <p:ph type="dt" sz="half" idx="10"/>
          </p:nvPr>
        </p:nvSpPr>
        <p:spPr/>
        <p:txBody>
          <a:bodyPr/>
          <a:lstStyle/>
          <a:p>
            <a:fld id="{BC289377-8A40-4268-A8BD-9DCC89911A5B}" type="datetimeFigureOut">
              <a:rPr lang="en-US" smtClean="0"/>
              <a:t>12/2/2020</a:t>
            </a:fld>
            <a:endParaRPr lang="en-US"/>
          </a:p>
        </p:txBody>
      </p:sp>
      <p:sp>
        <p:nvSpPr>
          <p:cNvPr id="5" name="Footer Placeholder 4">
            <a:extLst>
              <a:ext uri="{FF2B5EF4-FFF2-40B4-BE49-F238E27FC236}">
                <a16:creationId xmlns:a16="http://schemas.microsoft.com/office/drawing/2014/main" id="{E48A6245-0472-4EEC-8E00-F23B68E6C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E9ADD-4160-4B0F-A059-6714BF740C2F}"/>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25257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208C-5141-4ADB-8BC6-83E5FD982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66BEA-B212-4911-A8D1-BD757906A9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12F345-E0D3-4A8C-A18C-2C0D2338BF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38F02D-0D5E-4018-B906-2BADD88ED601}"/>
              </a:ext>
            </a:extLst>
          </p:cNvPr>
          <p:cNvSpPr>
            <a:spLocks noGrp="1"/>
          </p:cNvSpPr>
          <p:nvPr>
            <p:ph type="dt" sz="half" idx="10"/>
          </p:nvPr>
        </p:nvSpPr>
        <p:spPr/>
        <p:txBody>
          <a:bodyPr/>
          <a:lstStyle/>
          <a:p>
            <a:fld id="{BC289377-8A40-4268-A8BD-9DCC89911A5B}" type="datetimeFigureOut">
              <a:rPr lang="en-US" smtClean="0"/>
              <a:t>12/2/2020</a:t>
            </a:fld>
            <a:endParaRPr lang="en-US"/>
          </a:p>
        </p:txBody>
      </p:sp>
      <p:sp>
        <p:nvSpPr>
          <p:cNvPr id="6" name="Footer Placeholder 5">
            <a:extLst>
              <a:ext uri="{FF2B5EF4-FFF2-40B4-BE49-F238E27FC236}">
                <a16:creationId xmlns:a16="http://schemas.microsoft.com/office/drawing/2014/main" id="{1F4E1504-3B53-44EF-8CAF-B489CA7803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9DE4F-DBDD-48BA-AF8C-A15AC3BA8232}"/>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94539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1764-9A42-46EC-94A6-AE82446A55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C3FF58-20C2-40DF-B206-FC7A6487B7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EBC275-9591-48C3-B38A-A67873ED88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D30528-2921-4D92-861B-367353B4BF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47933D-B016-4D8E-8FCC-3D1020EE8F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193E75-BE2D-4FDD-89D7-03CA8C28ECE4}"/>
              </a:ext>
            </a:extLst>
          </p:cNvPr>
          <p:cNvSpPr>
            <a:spLocks noGrp="1"/>
          </p:cNvSpPr>
          <p:nvPr>
            <p:ph type="dt" sz="half" idx="10"/>
          </p:nvPr>
        </p:nvSpPr>
        <p:spPr/>
        <p:txBody>
          <a:bodyPr/>
          <a:lstStyle/>
          <a:p>
            <a:fld id="{BC289377-8A40-4268-A8BD-9DCC89911A5B}" type="datetimeFigureOut">
              <a:rPr lang="en-US" smtClean="0"/>
              <a:t>12/2/2020</a:t>
            </a:fld>
            <a:endParaRPr lang="en-US"/>
          </a:p>
        </p:txBody>
      </p:sp>
      <p:sp>
        <p:nvSpPr>
          <p:cNvPr id="8" name="Footer Placeholder 7">
            <a:extLst>
              <a:ext uri="{FF2B5EF4-FFF2-40B4-BE49-F238E27FC236}">
                <a16:creationId xmlns:a16="http://schemas.microsoft.com/office/drawing/2014/main" id="{EA0A6AC8-824F-46CE-BEC2-D78CF7D4D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6C5136-4719-472A-9FA4-D2F88AB7E365}"/>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170183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2169-D0DF-4A08-9170-1FCDFF6764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4EE3C6-269F-4D3C-B7B2-DE7EB3A3567B}"/>
              </a:ext>
            </a:extLst>
          </p:cNvPr>
          <p:cNvSpPr>
            <a:spLocks noGrp="1"/>
          </p:cNvSpPr>
          <p:nvPr>
            <p:ph type="dt" sz="half" idx="10"/>
          </p:nvPr>
        </p:nvSpPr>
        <p:spPr/>
        <p:txBody>
          <a:bodyPr/>
          <a:lstStyle/>
          <a:p>
            <a:fld id="{BC289377-8A40-4268-A8BD-9DCC89911A5B}" type="datetimeFigureOut">
              <a:rPr lang="en-US" smtClean="0"/>
              <a:t>12/2/2020</a:t>
            </a:fld>
            <a:endParaRPr lang="en-US"/>
          </a:p>
        </p:txBody>
      </p:sp>
      <p:sp>
        <p:nvSpPr>
          <p:cNvPr id="4" name="Footer Placeholder 3">
            <a:extLst>
              <a:ext uri="{FF2B5EF4-FFF2-40B4-BE49-F238E27FC236}">
                <a16:creationId xmlns:a16="http://schemas.microsoft.com/office/drawing/2014/main" id="{78E0B265-3A95-41E5-9542-ABA01FD75E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E9964A-7589-47F3-AF7C-FECB90A6A4F2}"/>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4274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9E9190-B7C2-433B-A7C8-9D06625BAAAD}"/>
              </a:ext>
            </a:extLst>
          </p:cNvPr>
          <p:cNvSpPr>
            <a:spLocks noGrp="1"/>
          </p:cNvSpPr>
          <p:nvPr>
            <p:ph type="dt" sz="half" idx="10"/>
          </p:nvPr>
        </p:nvSpPr>
        <p:spPr/>
        <p:txBody>
          <a:bodyPr/>
          <a:lstStyle/>
          <a:p>
            <a:fld id="{BC289377-8A40-4268-A8BD-9DCC89911A5B}" type="datetimeFigureOut">
              <a:rPr lang="en-US" smtClean="0"/>
              <a:t>12/2/2020</a:t>
            </a:fld>
            <a:endParaRPr lang="en-US"/>
          </a:p>
        </p:txBody>
      </p:sp>
      <p:sp>
        <p:nvSpPr>
          <p:cNvPr id="3" name="Footer Placeholder 2">
            <a:extLst>
              <a:ext uri="{FF2B5EF4-FFF2-40B4-BE49-F238E27FC236}">
                <a16:creationId xmlns:a16="http://schemas.microsoft.com/office/drawing/2014/main" id="{96C9DF68-4A56-4050-A26D-106F9B638A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347E5D-8BD0-44E6-A3B6-D97BED3DE2CE}"/>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341423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A51F-C0C6-4180-A6DD-98F70EFC7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04F1F2-00FF-4005-8671-A06EB73332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5986C7-4ED3-4893-AF4D-EDA9DFD7B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BC20EC-3010-435C-ABC2-5C0CE21EC638}"/>
              </a:ext>
            </a:extLst>
          </p:cNvPr>
          <p:cNvSpPr>
            <a:spLocks noGrp="1"/>
          </p:cNvSpPr>
          <p:nvPr>
            <p:ph type="dt" sz="half" idx="10"/>
          </p:nvPr>
        </p:nvSpPr>
        <p:spPr/>
        <p:txBody>
          <a:bodyPr/>
          <a:lstStyle/>
          <a:p>
            <a:fld id="{BC289377-8A40-4268-A8BD-9DCC89911A5B}" type="datetimeFigureOut">
              <a:rPr lang="en-US" smtClean="0"/>
              <a:t>12/2/2020</a:t>
            </a:fld>
            <a:endParaRPr lang="en-US"/>
          </a:p>
        </p:txBody>
      </p:sp>
      <p:sp>
        <p:nvSpPr>
          <p:cNvPr id="6" name="Footer Placeholder 5">
            <a:extLst>
              <a:ext uri="{FF2B5EF4-FFF2-40B4-BE49-F238E27FC236}">
                <a16:creationId xmlns:a16="http://schemas.microsoft.com/office/drawing/2014/main" id="{BA2C133C-9349-4105-B822-EF61F7413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C1B0E8-FEB8-44A9-B02C-54F6940029F7}"/>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51969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1F39-1038-49EF-B578-67F71BC5D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15C17B-3E69-4890-AAB8-9B29E7DD8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6C977D-C613-4661-9732-619ABF67E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932585-5765-4845-96B4-181E416AB340}"/>
              </a:ext>
            </a:extLst>
          </p:cNvPr>
          <p:cNvSpPr>
            <a:spLocks noGrp="1"/>
          </p:cNvSpPr>
          <p:nvPr>
            <p:ph type="dt" sz="half" idx="10"/>
          </p:nvPr>
        </p:nvSpPr>
        <p:spPr/>
        <p:txBody>
          <a:bodyPr/>
          <a:lstStyle/>
          <a:p>
            <a:fld id="{BC289377-8A40-4268-A8BD-9DCC89911A5B}" type="datetimeFigureOut">
              <a:rPr lang="en-US" smtClean="0"/>
              <a:t>12/2/2020</a:t>
            </a:fld>
            <a:endParaRPr lang="en-US"/>
          </a:p>
        </p:txBody>
      </p:sp>
      <p:sp>
        <p:nvSpPr>
          <p:cNvPr id="6" name="Footer Placeholder 5">
            <a:extLst>
              <a:ext uri="{FF2B5EF4-FFF2-40B4-BE49-F238E27FC236}">
                <a16:creationId xmlns:a16="http://schemas.microsoft.com/office/drawing/2014/main" id="{6A82F9D5-8200-4B3B-9C4B-736FACB0F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8FDF8A-4DBE-4F09-B865-B734CF4AC1C5}"/>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389909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9CB4A-1E44-4DF4-B289-321318B821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B64F6-482E-407B-B7D1-C8786433BA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F8615-EE85-429D-8C77-E76E551599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89377-8A40-4268-A8BD-9DCC89911A5B}" type="datetimeFigureOut">
              <a:rPr lang="en-US" smtClean="0"/>
              <a:t>12/2/2020</a:t>
            </a:fld>
            <a:endParaRPr lang="en-US"/>
          </a:p>
        </p:txBody>
      </p:sp>
      <p:sp>
        <p:nvSpPr>
          <p:cNvPr id="5" name="Footer Placeholder 4">
            <a:extLst>
              <a:ext uri="{FF2B5EF4-FFF2-40B4-BE49-F238E27FC236}">
                <a16:creationId xmlns:a16="http://schemas.microsoft.com/office/drawing/2014/main" id="{A39123D1-CD54-4AE2-B228-A147AE110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C9C39A-90ED-475E-B68D-FC1284397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E11C9-C28E-4B25-8B3C-F0FAA391327F}" type="slidenum">
              <a:rPr lang="en-US" smtClean="0"/>
              <a:t>‹#›</a:t>
            </a:fld>
            <a:endParaRPr lang="en-US"/>
          </a:p>
        </p:txBody>
      </p:sp>
    </p:spTree>
    <p:extLst>
      <p:ext uri="{BB962C8B-B14F-4D97-AF65-F5344CB8AC3E}">
        <p14:creationId xmlns:p14="http://schemas.microsoft.com/office/powerpoint/2010/main" val="3945326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ncbi.nlm.nih.gov/pmc/articles/PMC7289234/"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doi.org/10.1101/2020.06.25.20140004" TargetMode="External"/><Relationship Id="rId4" Type="http://schemas.openxmlformats.org/officeDocument/2006/relationships/hyperlink" Target="https://dx.doi.org/10.1007%2Fs42979-020-00209-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dx.doi.org/10.1007%2Fs42979-020-00209-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i.org/10.1101/2020.06.25.20140004"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3095-31F0-4E40-A10C-E9D9D77A3349}"/>
              </a:ext>
            </a:extLst>
          </p:cNvPr>
          <p:cNvSpPr>
            <a:spLocks noGrp="1"/>
          </p:cNvSpPr>
          <p:nvPr>
            <p:ph type="ctrTitle"/>
          </p:nvPr>
        </p:nvSpPr>
        <p:spPr/>
        <p:txBody>
          <a:bodyPr>
            <a:normAutofit/>
          </a:bodyPr>
          <a:lstStyle/>
          <a:p>
            <a:r>
              <a:rPr lang="en-US" sz="3600" b="1" dirty="0"/>
              <a:t>Covid-19 Prediction Using Machine Learning Methods</a:t>
            </a:r>
            <a:br>
              <a:rPr lang="en-US" dirty="0"/>
            </a:br>
            <a:endParaRPr lang="en-US" b="1" dirty="0"/>
          </a:p>
        </p:txBody>
      </p:sp>
      <p:sp>
        <p:nvSpPr>
          <p:cNvPr id="3" name="Subtitle 2">
            <a:extLst>
              <a:ext uri="{FF2B5EF4-FFF2-40B4-BE49-F238E27FC236}">
                <a16:creationId xmlns:a16="http://schemas.microsoft.com/office/drawing/2014/main" id="{D5F4B192-B452-49AA-9B46-42538DA26FC5}"/>
              </a:ext>
            </a:extLst>
          </p:cNvPr>
          <p:cNvSpPr>
            <a:spLocks noGrp="1"/>
          </p:cNvSpPr>
          <p:nvPr>
            <p:ph type="subTitle" idx="1"/>
          </p:nvPr>
        </p:nvSpPr>
        <p:spPr>
          <a:xfrm>
            <a:off x="1524000" y="3289610"/>
            <a:ext cx="9144000" cy="1968190"/>
          </a:xfrm>
        </p:spPr>
        <p:txBody>
          <a:bodyPr>
            <a:normAutofit fontScale="92500" lnSpcReduction="10000"/>
          </a:bodyPr>
          <a:lstStyle/>
          <a:p>
            <a:r>
              <a:rPr lang="en-US" dirty="0"/>
              <a:t>Final Project Presentation :</a:t>
            </a:r>
          </a:p>
          <a:p>
            <a:r>
              <a:rPr lang="en-US" b="1" dirty="0"/>
              <a:t> CSE 5095: Machine Learning for Time Series</a:t>
            </a:r>
            <a:endParaRPr lang="en-US" dirty="0"/>
          </a:p>
          <a:p>
            <a:r>
              <a:rPr lang="en-US" b="1" dirty="0"/>
              <a:t>Data Analysis</a:t>
            </a:r>
            <a:endParaRPr lang="en-US" dirty="0"/>
          </a:p>
          <a:p>
            <a:endParaRPr lang="en-US" dirty="0"/>
          </a:p>
          <a:p>
            <a:r>
              <a:rPr lang="en-US" dirty="0"/>
              <a:t>SOUMYASHREE SAHOO</a:t>
            </a:r>
          </a:p>
        </p:txBody>
      </p:sp>
    </p:spTree>
    <p:extLst>
      <p:ext uri="{BB962C8B-B14F-4D97-AF65-F5344CB8AC3E}">
        <p14:creationId xmlns:p14="http://schemas.microsoft.com/office/powerpoint/2010/main" val="2365799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F6855-57EA-4594-8AC3-F47CBEAF2B0D}"/>
              </a:ext>
            </a:extLst>
          </p:cNvPr>
          <p:cNvSpPr>
            <a:spLocks noGrp="1"/>
          </p:cNvSpPr>
          <p:nvPr>
            <p:ph idx="1"/>
          </p:nvPr>
        </p:nvSpPr>
        <p:spPr>
          <a:xfrm>
            <a:off x="838200" y="494270"/>
            <a:ext cx="10515600" cy="5682693"/>
          </a:xfrm>
        </p:spPr>
        <p:txBody>
          <a:bodyPr>
            <a:normAutofit/>
          </a:bodyPr>
          <a:lstStyle/>
          <a:p>
            <a:pPr marL="0" indent="0">
              <a:buNone/>
            </a:pPr>
            <a:r>
              <a:rPr lang="en-US" sz="3600" b="1" dirty="0"/>
              <a:t>Dataset Preparation and Evaluation:</a:t>
            </a:r>
          </a:p>
          <a:p>
            <a:r>
              <a:rPr lang="en-US" dirty="0"/>
              <a:t>Preparation of dataset begins by splitting the data for training, validation, and testing purpose. Pandas dataframe is used for storing confirmed, deaths and recovered csv files in form of dataframe. </a:t>
            </a:r>
          </a:p>
          <a:p>
            <a:r>
              <a:rPr lang="en-US" dirty="0"/>
              <a:t>World confirmed ,deaths and recovered cumulative  case counts for each day are collected and reshaped.</a:t>
            </a:r>
          </a:p>
          <a:p>
            <a:r>
              <a:rPr lang="en-US" dirty="0"/>
              <a:t>Future days for prediction are determined based on incrementing order of days in terms of study dates. </a:t>
            </a:r>
          </a:p>
          <a:p>
            <a:r>
              <a:rPr lang="en-US" dirty="0"/>
              <a:t>Evaluating the model’s accuracy is an essential part of the process in creating models to describe how well the model is performing in its predictions.(r2 score)</a:t>
            </a:r>
          </a:p>
          <a:p>
            <a:endParaRPr lang="en-US" b="1" dirty="0"/>
          </a:p>
          <a:p>
            <a:pPr marL="0" indent="0">
              <a:buNone/>
            </a:pPr>
            <a:endParaRPr lang="en-US" dirty="0"/>
          </a:p>
        </p:txBody>
      </p:sp>
    </p:spTree>
    <p:extLst>
      <p:ext uri="{BB962C8B-B14F-4D97-AF65-F5344CB8AC3E}">
        <p14:creationId xmlns:p14="http://schemas.microsoft.com/office/powerpoint/2010/main" val="161188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24000E-4BA8-4C4C-8E77-30A46F50A7DD}"/>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89651" y="909152"/>
            <a:ext cx="7212698" cy="4926984"/>
          </a:xfrm>
          <a:prstGeom prst="rect">
            <a:avLst/>
          </a:prstGeom>
          <a:noFill/>
          <a:ln>
            <a:noFill/>
          </a:ln>
        </p:spPr>
      </p:pic>
      <p:sp>
        <p:nvSpPr>
          <p:cNvPr id="5" name="TextBox 4">
            <a:extLst>
              <a:ext uri="{FF2B5EF4-FFF2-40B4-BE49-F238E27FC236}">
                <a16:creationId xmlns:a16="http://schemas.microsoft.com/office/drawing/2014/main" id="{EF32321E-CCC0-49FA-9DFF-14563AB491AD}"/>
              </a:ext>
            </a:extLst>
          </p:cNvPr>
          <p:cNvSpPr txBox="1"/>
          <p:nvPr/>
        </p:nvSpPr>
        <p:spPr>
          <a:xfrm>
            <a:off x="9947188" y="3429000"/>
            <a:ext cx="1902941" cy="369332"/>
          </a:xfrm>
          <a:prstGeom prst="rect">
            <a:avLst/>
          </a:prstGeom>
          <a:noFill/>
        </p:spPr>
        <p:txBody>
          <a:bodyPr wrap="square" rtlCol="0">
            <a:spAutoFit/>
          </a:bodyPr>
          <a:lstStyle/>
          <a:p>
            <a:r>
              <a:rPr lang="en-US" b="1" dirty="0"/>
              <a:t>R2 score = 0.61</a:t>
            </a:r>
          </a:p>
        </p:txBody>
      </p:sp>
    </p:spTree>
    <p:extLst>
      <p:ext uri="{BB962C8B-B14F-4D97-AF65-F5344CB8AC3E}">
        <p14:creationId xmlns:p14="http://schemas.microsoft.com/office/powerpoint/2010/main" val="350753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4C3EF38-DED3-4913-A88D-6FF37E46DCE8}"/>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8330" y="568325"/>
            <a:ext cx="7655339" cy="5608638"/>
          </a:xfrm>
          <a:prstGeom prst="rect">
            <a:avLst/>
          </a:prstGeom>
          <a:noFill/>
          <a:ln>
            <a:noFill/>
          </a:ln>
        </p:spPr>
      </p:pic>
      <p:sp>
        <p:nvSpPr>
          <p:cNvPr id="5" name="TextBox 4">
            <a:extLst>
              <a:ext uri="{FF2B5EF4-FFF2-40B4-BE49-F238E27FC236}">
                <a16:creationId xmlns:a16="http://schemas.microsoft.com/office/drawing/2014/main" id="{8CC32CD2-F327-4774-9334-EC49D5E7F5B9}"/>
              </a:ext>
            </a:extLst>
          </p:cNvPr>
          <p:cNvSpPr txBox="1"/>
          <p:nvPr/>
        </p:nvSpPr>
        <p:spPr>
          <a:xfrm>
            <a:off x="9947188" y="3429000"/>
            <a:ext cx="1902941" cy="369332"/>
          </a:xfrm>
          <a:prstGeom prst="rect">
            <a:avLst/>
          </a:prstGeom>
          <a:noFill/>
        </p:spPr>
        <p:txBody>
          <a:bodyPr wrap="square" rtlCol="0">
            <a:spAutoFit/>
          </a:bodyPr>
          <a:lstStyle/>
          <a:p>
            <a:r>
              <a:rPr lang="en-US" b="1" dirty="0"/>
              <a:t>R2 score = 0.91</a:t>
            </a:r>
          </a:p>
        </p:txBody>
      </p:sp>
    </p:spTree>
    <p:extLst>
      <p:ext uri="{BB962C8B-B14F-4D97-AF65-F5344CB8AC3E}">
        <p14:creationId xmlns:p14="http://schemas.microsoft.com/office/powerpoint/2010/main" val="269687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BA10-B470-4B78-A557-1A56DF9DFCA6}"/>
              </a:ext>
            </a:extLst>
          </p:cNvPr>
          <p:cNvSpPr>
            <a:spLocks noGrp="1"/>
          </p:cNvSpPr>
          <p:nvPr>
            <p:ph type="title"/>
          </p:nvPr>
        </p:nvSpPr>
        <p:spPr>
          <a:xfrm>
            <a:off x="838200" y="1493520"/>
            <a:ext cx="10515600" cy="913448"/>
          </a:xfrm>
        </p:spPr>
        <p:txBody>
          <a:bodyPr>
            <a:normAutofit fontScale="90000"/>
          </a:bodyPr>
          <a:lstStyle/>
          <a:p>
            <a:r>
              <a:rPr lang="en-US" sz="2200" b="1" dirty="0"/>
              <a:t>Table 1  Predicted Confirmed cases values  using validation data</a:t>
            </a:r>
            <a:br>
              <a:rPr lang="en-US" sz="2200" b="1" dirty="0"/>
            </a:br>
            <a:r>
              <a:rPr lang="en-US" sz="2200" b="1" dirty="0"/>
              <a:t>Table 2  Predicted Confirmed cases values  using test data</a:t>
            </a:r>
            <a:br>
              <a:rPr lang="en-US" dirty="0"/>
            </a:br>
            <a:br>
              <a:rPr lang="en-US" dirty="0"/>
            </a:br>
            <a:endParaRPr lang="en-US" dirty="0"/>
          </a:p>
        </p:txBody>
      </p:sp>
      <p:pic>
        <p:nvPicPr>
          <p:cNvPr id="4" name="Content Placeholder 3">
            <a:extLst>
              <a:ext uri="{FF2B5EF4-FFF2-40B4-BE49-F238E27FC236}">
                <a16:creationId xmlns:a16="http://schemas.microsoft.com/office/drawing/2014/main" id="{2F760AF9-759E-42EF-B259-E709F68CD22E}"/>
              </a:ext>
            </a:extLst>
          </p:cNvPr>
          <p:cNvPicPr>
            <a:picLocks noGrp="1"/>
          </p:cNvPicPr>
          <p:nvPr>
            <p:ph idx="1"/>
          </p:nvPr>
        </p:nvPicPr>
        <p:blipFill>
          <a:blip r:embed="rId3"/>
          <a:stretch>
            <a:fillRect/>
          </a:stretch>
        </p:blipFill>
        <p:spPr>
          <a:xfrm>
            <a:off x="1766888" y="2886074"/>
            <a:ext cx="2562225" cy="2127885"/>
          </a:xfrm>
          <a:prstGeom prst="rect">
            <a:avLst/>
          </a:prstGeom>
        </p:spPr>
      </p:pic>
      <p:pic>
        <p:nvPicPr>
          <p:cNvPr id="5" name="Picture 4">
            <a:extLst>
              <a:ext uri="{FF2B5EF4-FFF2-40B4-BE49-F238E27FC236}">
                <a16:creationId xmlns:a16="http://schemas.microsoft.com/office/drawing/2014/main" id="{DCEADDEE-8795-477F-A0B0-615B51A5544E}"/>
              </a:ext>
            </a:extLst>
          </p:cNvPr>
          <p:cNvPicPr/>
          <p:nvPr/>
        </p:nvPicPr>
        <p:blipFill>
          <a:blip r:embed="rId4"/>
          <a:stretch>
            <a:fillRect/>
          </a:stretch>
        </p:blipFill>
        <p:spPr>
          <a:xfrm>
            <a:off x="6674167" y="2747962"/>
            <a:ext cx="3750945" cy="2265997"/>
          </a:xfrm>
          <a:prstGeom prst="rect">
            <a:avLst/>
          </a:prstGeom>
        </p:spPr>
      </p:pic>
    </p:spTree>
    <p:extLst>
      <p:ext uri="{BB962C8B-B14F-4D97-AF65-F5344CB8AC3E}">
        <p14:creationId xmlns:p14="http://schemas.microsoft.com/office/powerpoint/2010/main" val="4176511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DD56B9-8BEC-4EF6-9EFA-8F44F9CF5BA1}"/>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50720" y="1173480"/>
            <a:ext cx="7940039" cy="5003483"/>
          </a:xfrm>
          <a:prstGeom prst="rect">
            <a:avLst/>
          </a:prstGeom>
          <a:noFill/>
          <a:ln>
            <a:noFill/>
          </a:ln>
        </p:spPr>
      </p:pic>
      <p:sp>
        <p:nvSpPr>
          <p:cNvPr id="5" name="TextBox 4">
            <a:extLst>
              <a:ext uri="{FF2B5EF4-FFF2-40B4-BE49-F238E27FC236}">
                <a16:creationId xmlns:a16="http://schemas.microsoft.com/office/drawing/2014/main" id="{55D7B35B-4D8D-4625-A761-BB430CB89C33}"/>
              </a:ext>
            </a:extLst>
          </p:cNvPr>
          <p:cNvSpPr txBox="1"/>
          <p:nvPr/>
        </p:nvSpPr>
        <p:spPr>
          <a:xfrm>
            <a:off x="9947188" y="3429000"/>
            <a:ext cx="1902941" cy="369332"/>
          </a:xfrm>
          <a:prstGeom prst="rect">
            <a:avLst/>
          </a:prstGeom>
          <a:noFill/>
        </p:spPr>
        <p:txBody>
          <a:bodyPr wrap="square" rtlCol="0">
            <a:spAutoFit/>
          </a:bodyPr>
          <a:lstStyle/>
          <a:p>
            <a:r>
              <a:rPr lang="en-US" b="1" dirty="0"/>
              <a:t>R2 score = 0.98</a:t>
            </a:r>
          </a:p>
        </p:txBody>
      </p:sp>
    </p:spTree>
    <p:extLst>
      <p:ext uri="{BB962C8B-B14F-4D97-AF65-F5344CB8AC3E}">
        <p14:creationId xmlns:p14="http://schemas.microsoft.com/office/powerpoint/2010/main" val="678636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8A64-7048-4EAF-AEE7-A4A44F561A09}"/>
              </a:ext>
            </a:extLst>
          </p:cNvPr>
          <p:cNvSpPr>
            <a:spLocks noGrp="1"/>
          </p:cNvSpPr>
          <p:nvPr>
            <p:ph type="title"/>
          </p:nvPr>
        </p:nvSpPr>
        <p:spPr>
          <a:xfrm>
            <a:off x="838200" y="828951"/>
            <a:ext cx="10515600" cy="1325563"/>
          </a:xfrm>
        </p:spPr>
        <p:txBody>
          <a:bodyPr>
            <a:normAutofit/>
          </a:bodyPr>
          <a:lstStyle/>
          <a:p>
            <a:r>
              <a:rPr lang="en-US" sz="2400" b="1" dirty="0"/>
              <a:t>Table 1  Predicted Confirmed cases values  using validation data</a:t>
            </a:r>
            <a:br>
              <a:rPr lang="en-US" sz="2400" b="1" dirty="0"/>
            </a:br>
            <a:r>
              <a:rPr lang="en-US" sz="2400" b="1" dirty="0"/>
              <a:t>Table 2  Predicted Confirmed cases values  using test data</a:t>
            </a:r>
            <a:endParaRPr lang="en-US" sz="2400" dirty="0"/>
          </a:p>
        </p:txBody>
      </p:sp>
      <p:pic>
        <p:nvPicPr>
          <p:cNvPr id="4" name="Content Placeholder 3">
            <a:extLst>
              <a:ext uri="{FF2B5EF4-FFF2-40B4-BE49-F238E27FC236}">
                <a16:creationId xmlns:a16="http://schemas.microsoft.com/office/drawing/2014/main" id="{E968E436-29B4-4A2F-AFDB-D0A38F5562A0}"/>
              </a:ext>
            </a:extLst>
          </p:cNvPr>
          <p:cNvPicPr>
            <a:picLocks noGrp="1"/>
          </p:cNvPicPr>
          <p:nvPr>
            <p:ph idx="1"/>
          </p:nvPr>
        </p:nvPicPr>
        <p:blipFill>
          <a:blip r:embed="rId3"/>
          <a:stretch>
            <a:fillRect/>
          </a:stretch>
        </p:blipFill>
        <p:spPr>
          <a:xfrm>
            <a:off x="1355035" y="2601741"/>
            <a:ext cx="2686878" cy="2619617"/>
          </a:xfrm>
          <a:prstGeom prst="rect">
            <a:avLst/>
          </a:prstGeom>
        </p:spPr>
      </p:pic>
      <p:pic>
        <p:nvPicPr>
          <p:cNvPr id="5" name="Picture 4">
            <a:extLst>
              <a:ext uri="{FF2B5EF4-FFF2-40B4-BE49-F238E27FC236}">
                <a16:creationId xmlns:a16="http://schemas.microsoft.com/office/drawing/2014/main" id="{96D165CB-9700-48B8-8CBB-10728DA58DBA}"/>
              </a:ext>
            </a:extLst>
          </p:cNvPr>
          <p:cNvPicPr/>
          <p:nvPr/>
        </p:nvPicPr>
        <p:blipFill>
          <a:blip r:embed="rId4"/>
          <a:stretch>
            <a:fillRect/>
          </a:stretch>
        </p:blipFill>
        <p:spPr>
          <a:xfrm>
            <a:off x="4833937" y="2601741"/>
            <a:ext cx="3939002" cy="2381076"/>
          </a:xfrm>
          <a:prstGeom prst="rect">
            <a:avLst/>
          </a:prstGeom>
        </p:spPr>
      </p:pic>
    </p:spTree>
    <p:extLst>
      <p:ext uri="{BB962C8B-B14F-4D97-AF65-F5344CB8AC3E}">
        <p14:creationId xmlns:p14="http://schemas.microsoft.com/office/powerpoint/2010/main" val="1321651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A4B008-A5E2-4215-9336-AA0078014735}"/>
              </a:ext>
            </a:extLst>
          </p:cNvPr>
          <p:cNvPicPr>
            <a:picLocks noGrp="1" noChangeAspect="1"/>
          </p:cNvPicPr>
          <p:nvPr>
            <p:ph idx="1"/>
          </p:nvPr>
        </p:nvPicPr>
        <p:blipFill>
          <a:blip r:embed="rId3"/>
          <a:stretch>
            <a:fillRect/>
          </a:stretch>
        </p:blipFill>
        <p:spPr>
          <a:xfrm>
            <a:off x="1590208" y="1709531"/>
            <a:ext cx="8772992" cy="3021495"/>
          </a:xfrm>
          <a:prstGeom prst="rect">
            <a:avLst/>
          </a:prstGeom>
        </p:spPr>
      </p:pic>
    </p:spTree>
    <p:extLst>
      <p:ext uri="{BB962C8B-B14F-4D97-AF65-F5344CB8AC3E}">
        <p14:creationId xmlns:p14="http://schemas.microsoft.com/office/powerpoint/2010/main" val="2212691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2F2F33-6945-4CE5-8E0A-CA90E91EAB27}"/>
              </a:ext>
            </a:extLst>
          </p:cNvPr>
          <p:cNvPicPr>
            <a:picLocks noGrp="1" noChangeAspect="1"/>
          </p:cNvPicPr>
          <p:nvPr>
            <p:ph idx="1"/>
          </p:nvPr>
        </p:nvPicPr>
        <p:blipFill>
          <a:blip r:embed="rId3"/>
          <a:stretch>
            <a:fillRect/>
          </a:stretch>
        </p:blipFill>
        <p:spPr>
          <a:xfrm>
            <a:off x="1912978" y="1398411"/>
            <a:ext cx="7888944" cy="4121109"/>
          </a:xfrm>
          <a:prstGeom prst="rect">
            <a:avLst/>
          </a:prstGeom>
        </p:spPr>
      </p:pic>
    </p:spTree>
    <p:extLst>
      <p:ext uri="{BB962C8B-B14F-4D97-AF65-F5344CB8AC3E}">
        <p14:creationId xmlns:p14="http://schemas.microsoft.com/office/powerpoint/2010/main" val="3884468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6166-67E0-42DD-B03D-5FEDD9B79CF4}"/>
              </a:ext>
            </a:extLst>
          </p:cNvPr>
          <p:cNvSpPr>
            <a:spLocks noGrp="1"/>
          </p:cNvSpPr>
          <p:nvPr>
            <p:ph type="title"/>
          </p:nvPr>
        </p:nvSpPr>
        <p:spPr/>
        <p:txBody>
          <a:bodyPr>
            <a:normAutofit/>
          </a:bodyPr>
          <a:lstStyle/>
          <a:p>
            <a:r>
              <a:rPr lang="en-US" sz="4000" b="1" dirty="0"/>
              <a:t>Conclusion</a:t>
            </a:r>
          </a:p>
        </p:txBody>
      </p:sp>
      <p:sp>
        <p:nvSpPr>
          <p:cNvPr id="3" name="Content Placeholder 2">
            <a:extLst>
              <a:ext uri="{FF2B5EF4-FFF2-40B4-BE49-F238E27FC236}">
                <a16:creationId xmlns:a16="http://schemas.microsoft.com/office/drawing/2014/main" id="{EBA17252-23AD-4E36-BE1E-A4B648933CB3}"/>
              </a:ext>
            </a:extLst>
          </p:cNvPr>
          <p:cNvSpPr>
            <a:spLocks noGrp="1"/>
          </p:cNvSpPr>
          <p:nvPr>
            <p:ph idx="1"/>
          </p:nvPr>
        </p:nvSpPr>
        <p:spPr/>
        <p:txBody>
          <a:bodyPr>
            <a:normAutofit lnSpcReduction="10000"/>
          </a:bodyPr>
          <a:lstStyle/>
          <a:p>
            <a:pPr algn="just"/>
            <a:r>
              <a:rPr lang="en-US" sz="1900" dirty="0"/>
              <a:t>Machine Learning models help in the decision-making process based on the past data with the data analytics and data mining perspectives.</a:t>
            </a:r>
          </a:p>
          <a:p>
            <a:pPr algn="just"/>
            <a:r>
              <a:rPr lang="en-US" sz="1900" dirty="0"/>
              <a:t> The Coronavirus data  is huge in size  and gathering information and retrieving interesting pattern out of the cumulative data is a challenging task. With the current data about confirmed , recovered and death across worldwide for over time durations helps in predicting and forecasting in near future.</a:t>
            </a:r>
          </a:p>
          <a:p>
            <a:pPr algn="just"/>
            <a:r>
              <a:rPr lang="en-US" sz="1900" dirty="0"/>
              <a:t> The accuracy of model could be increased by introducing other factors such as age of person, environmental aspects, gender, and underlying health conditions  to prevent the propagation of COVID-19. </a:t>
            </a:r>
          </a:p>
          <a:p>
            <a:pPr algn="just"/>
            <a:r>
              <a:rPr lang="en-US" sz="1900" dirty="0"/>
              <a:t>According to latest reports, it is very clear that to handle this situation is by social distancing or  quarantine and isolation. </a:t>
            </a:r>
          </a:p>
          <a:p>
            <a:pPr algn="just"/>
            <a:r>
              <a:rPr lang="en-US" sz="1900" dirty="0"/>
              <a:t>By noticing the predicted values and matching with cases from John Hopkins University data we can conclude that the Polynomial Regression method is giving good prediction results than that of the LR and SVR method. </a:t>
            </a:r>
          </a:p>
          <a:p>
            <a:pPr algn="just"/>
            <a:r>
              <a:rPr lang="en-US" sz="1900" dirty="0"/>
              <a:t>In future we can work with some deep learning methods for forecasting time series data for getting better predictions.</a:t>
            </a:r>
          </a:p>
          <a:p>
            <a:endParaRPr lang="en-US" dirty="0"/>
          </a:p>
        </p:txBody>
      </p:sp>
    </p:spTree>
    <p:extLst>
      <p:ext uri="{BB962C8B-B14F-4D97-AF65-F5344CB8AC3E}">
        <p14:creationId xmlns:p14="http://schemas.microsoft.com/office/powerpoint/2010/main" val="4004632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1893-BB6D-4445-8384-4C2438B1B9D6}"/>
              </a:ext>
            </a:extLst>
          </p:cNvPr>
          <p:cNvSpPr>
            <a:spLocks noGrp="1"/>
          </p:cNvSpPr>
          <p:nvPr>
            <p:ph type="title"/>
          </p:nvPr>
        </p:nvSpPr>
        <p:spPr/>
        <p:txBody>
          <a:bodyPr/>
          <a:lstStyle/>
          <a:p>
            <a:r>
              <a:rPr lang="en-US" b="1" dirty="0"/>
              <a:t>References:</a:t>
            </a:r>
            <a:br>
              <a:rPr lang="en-US" dirty="0"/>
            </a:br>
            <a:endParaRPr lang="en-US" dirty="0"/>
          </a:p>
        </p:txBody>
      </p:sp>
      <p:sp>
        <p:nvSpPr>
          <p:cNvPr id="3" name="Content Placeholder 2">
            <a:extLst>
              <a:ext uri="{FF2B5EF4-FFF2-40B4-BE49-F238E27FC236}">
                <a16:creationId xmlns:a16="http://schemas.microsoft.com/office/drawing/2014/main" id="{AB86FE56-1CE4-4634-9202-196454B0224B}"/>
              </a:ext>
            </a:extLst>
          </p:cNvPr>
          <p:cNvSpPr>
            <a:spLocks noGrp="1"/>
          </p:cNvSpPr>
          <p:nvPr>
            <p:ph idx="1"/>
          </p:nvPr>
        </p:nvSpPr>
        <p:spPr>
          <a:xfrm>
            <a:off x="838200" y="1432560"/>
            <a:ext cx="10515600" cy="4744403"/>
          </a:xfrm>
        </p:spPr>
        <p:txBody>
          <a:bodyPr>
            <a:normAutofit fontScale="92500"/>
          </a:bodyPr>
          <a:lstStyle/>
          <a:p>
            <a:pPr lvl="0"/>
            <a:r>
              <a:rPr lang="en-US" dirty="0"/>
              <a:t>Forecasting Models for Coronavirus Disease (COVID-19): A Survey of the State-of-the-Art. </a:t>
            </a:r>
            <a:r>
              <a:rPr lang="en-US" dirty="0">
                <a:hlinkClick r:id="rId3"/>
              </a:rPr>
              <a:t>SN COMPUT SCI</a:t>
            </a:r>
            <a:r>
              <a:rPr lang="en-US" dirty="0"/>
              <a:t>. 2020; 1(4): 197. Published online 2020 Jun 11. doi: </a:t>
            </a:r>
            <a:r>
              <a:rPr lang="en-US" dirty="0">
                <a:hlinkClick r:id="rId4"/>
              </a:rPr>
              <a:t>10.1007/s42979-020-00209-9</a:t>
            </a:r>
            <a:endParaRPr lang="en-US" dirty="0"/>
          </a:p>
          <a:p>
            <a:pPr lvl="0" fontAlgn="base"/>
            <a:r>
              <a:rPr lang="en-US" dirty="0"/>
              <a:t>Covid-19 Pandemic Data Analysis and Forecasting using Machine Learning Algorithms. SOHINI Sengupta, Sareeta Mugde, Garima Sharma doi: </a:t>
            </a:r>
            <a:r>
              <a:rPr lang="en-US" dirty="0">
                <a:hlinkClick r:id="rId5"/>
              </a:rPr>
              <a:t>https://doi.org/10.1101/2020.06.25.20140004</a:t>
            </a:r>
            <a:r>
              <a:rPr lang="en-US" dirty="0"/>
              <a:t>  </a:t>
            </a:r>
          </a:p>
          <a:p>
            <a:pPr lvl="0" fontAlgn="base"/>
            <a:r>
              <a:rPr lang="en-US" dirty="0"/>
              <a:t>Analysis, Prediction and Evaluation of COVID-19 Datasets using Machine Learning Algorithms, Volume 8. No. 5, May 2020 International Journal of Emerging Trends in Engineering Research Available Online at http://www.warse.org/IJETER/static/pdf/file/ijeter117852020.pdf https://doi.org/10.30534/ijeter/2020/117852020</a:t>
            </a:r>
          </a:p>
          <a:p>
            <a:endParaRPr lang="en-US" dirty="0"/>
          </a:p>
        </p:txBody>
      </p:sp>
    </p:spTree>
    <p:extLst>
      <p:ext uri="{BB962C8B-B14F-4D97-AF65-F5344CB8AC3E}">
        <p14:creationId xmlns:p14="http://schemas.microsoft.com/office/powerpoint/2010/main" val="1664778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B6F1-404E-4781-9ADA-EE1B73A511BE}"/>
              </a:ext>
            </a:extLst>
          </p:cNvPr>
          <p:cNvSpPr>
            <a:spLocks noGrp="1"/>
          </p:cNvSpPr>
          <p:nvPr>
            <p:ph type="title"/>
          </p:nvPr>
        </p:nvSpPr>
        <p:spPr/>
        <p:txBody>
          <a:bodyPr/>
          <a:lstStyle/>
          <a:p>
            <a:r>
              <a:rPr lang="en-US" b="1" dirty="0"/>
              <a:t>Objective:  </a:t>
            </a:r>
            <a:br>
              <a:rPr lang="en-US" dirty="0"/>
            </a:br>
            <a:endParaRPr lang="en-US" dirty="0"/>
          </a:p>
        </p:txBody>
      </p:sp>
      <p:sp>
        <p:nvSpPr>
          <p:cNvPr id="3" name="Content Placeholder 2">
            <a:extLst>
              <a:ext uri="{FF2B5EF4-FFF2-40B4-BE49-F238E27FC236}">
                <a16:creationId xmlns:a16="http://schemas.microsoft.com/office/drawing/2014/main" id="{76F53C60-930C-4132-BC96-52322CDBE2C0}"/>
              </a:ext>
            </a:extLst>
          </p:cNvPr>
          <p:cNvSpPr>
            <a:spLocks noGrp="1"/>
          </p:cNvSpPr>
          <p:nvPr>
            <p:ph idx="1"/>
          </p:nvPr>
        </p:nvSpPr>
        <p:spPr>
          <a:xfrm>
            <a:off x="838200" y="2941319"/>
            <a:ext cx="10515600" cy="3235643"/>
          </a:xfrm>
        </p:spPr>
        <p:txBody>
          <a:bodyPr/>
          <a:lstStyle/>
          <a:p>
            <a:pPr marL="0" indent="0">
              <a:buNone/>
            </a:pPr>
            <a:r>
              <a:rPr lang="en-US" dirty="0"/>
              <a:t>A novel methodology that combines disease estimates from mechanistic models and digital traces, via interpretable machine learning methodologies, to reliably predict and forecast COVID-19 activity worldwide.</a:t>
            </a:r>
          </a:p>
          <a:p>
            <a:endParaRPr lang="en-US" dirty="0"/>
          </a:p>
        </p:txBody>
      </p:sp>
    </p:spTree>
    <p:extLst>
      <p:ext uri="{BB962C8B-B14F-4D97-AF65-F5344CB8AC3E}">
        <p14:creationId xmlns:p14="http://schemas.microsoft.com/office/powerpoint/2010/main" val="105586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E1ED-F549-4843-9619-8091D09913BA}"/>
              </a:ext>
            </a:extLst>
          </p:cNvPr>
          <p:cNvSpPr>
            <a:spLocks noGrp="1"/>
          </p:cNvSpPr>
          <p:nvPr>
            <p:ph type="title"/>
          </p:nvPr>
        </p:nvSpPr>
        <p:spPr/>
        <p:txBody>
          <a:bodyPr/>
          <a:lstStyle/>
          <a:p>
            <a:r>
              <a:rPr lang="en-US" b="1" dirty="0"/>
              <a:t>Introduction:</a:t>
            </a:r>
            <a:br>
              <a:rPr lang="en-US" dirty="0"/>
            </a:br>
            <a:endParaRPr lang="en-US" dirty="0"/>
          </a:p>
        </p:txBody>
      </p:sp>
      <p:sp>
        <p:nvSpPr>
          <p:cNvPr id="3" name="Content Placeholder 2">
            <a:extLst>
              <a:ext uri="{FF2B5EF4-FFF2-40B4-BE49-F238E27FC236}">
                <a16:creationId xmlns:a16="http://schemas.microsoft.com/office/drawing/2014/main" id="{4CE9EBD7-E76F-4D7F-90FC-118D31D1B2C2}"/>
              </a:ext>
            </a:extLst>
          </p:cNvPr>
          <p:cNvSpPr>
            <a:spLocks noGrp="1"/>
          </p:cNvSpPr>
          <p:nvPr>
            <p:ph idx="1"/>
          </p:nvPr>
        </p:nvSpPr>
        <p:spPr/>
        <p:txBody>
          <a:bodyPr/>
          <a:lstStyle/>
          <a:p>
            <a:r>
              <a:rPr lang="en-US" dirty="0"/>
              <a:t>COVID-19 outbreak</a:t>
            </a:r>
          </a:p>
          <a:p>
            <a:r>
              <a:rPr lang="en-US" dirty="0"/>
              <a:t>Infected over </a:t>
            </a:r>
            <a:r>
              <a:rPr lang="en-US" b="1" dirty="0"/>
              <a:t>50,882,608 </a:t>
            </a:r>
            <a:r>
              <a:rPr lang="en-US" dirty="0"/>
              <a:t>individuals and caused over </a:t>
            </a:r>
            <a:r>
              <a:rPr lang="en-US" b="1" dirty="0"/>
              <a:t>1,264,147 </a:t>
            </a:r>
            <a:r>
              <a:rPr lang="en-US" dirty="0"/>
              <a:t>deaths</a:t>
            </a:r>
          </a:p>
          <a:p>
            <a:pPr marL="0" indent="0">
              <a:buNone/>
            </a:pPr>
            <a:endParaRPr lang="en-US" dirty="0"/>
          </a:p>
        </p:txBody>
      </p:sp>
      <p:pic>
        <p:nvPicPr>
          <p:cNvPr id="4" name="Picture 3">
            <a:extLst>
              <a:ext uri="{FF2B5EF4-FFF2-40B4-BE49-F238E27FC236}">
                <a16:creationId xmlns:a16="http://schemas.microsoft.com/office/drawing/2014/main" id="{8A483AD1-28AC-4218-9238-94CF2B2A238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7701" y="3429000"/>
            <a:ext cx="3969779" cy="1962944"/>
          </a:xfrm>
          <a:prstGeom prst="rect">
            <a:avLst/>
          </a:prstGeom>
          <a:noFill/>
          <a:ln w="6350" cmpd="sng">
            <a:solidFill>
              <a:srgbClr val="000000"/>
            </a:solidFill>
            <a:miter lim="800000"/>
            <a:headEnd/>
            <a:tailEnd/>
          </a:ln>
          <a:effectLst/>
        </p:spPr>
      </p:pic>
      <p:pic>
        <p:nvPicPr>
          <p:cNvPr id="5" name="Picture 4">
            <a:extLst>
              <a:ext uri="{FF2B5EF4-FFF2-40B4-BE49-F238E27FC236}">
                <a16:creationId xmlns:a16="http://schemas.microsoft.com/office/drawing/2014/main" id="{73C36E1E-3723-4268-8913-CB15D20B1BA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8314" y="3428999"/>
            <a:ext cx="4151870" cy="1962943"/>
          </a:xfrm>
          <a:prstGeom prst="rect">
            <a:avLst/>
          </a:prstGeom>
          <a:noFill/>
          <a:ln w="6350" cmpd="sng">
            <a:solidFill>
              <a:srgbClr val="000000"/>
            </a:solidFill>
            <a:miter lim="800000"/>
            <a:headEnd/>
            <a:tailEnd/>
          </a:ln>
          <a:effectLst/>
        </p:spPr>
      </p:pic>
      <p:sp>
        <p:nvSpPr>
          <p:cNvPr id="6" name="TextBox 5">
            <a:extLst>
              <a:ext uri="{FF2B5EF4-FFF2-40B4-BE49-F238E27FC236}">
                <a16:creationId xmlns:a16="http://schemas.microsoft.com/office/drawing/2014/main" id="{8AB5739C-5D47-4B94-B7A8-C8EE17C1DDEF}"/>
              </a:ext>
            </a:extLst>
          </p:cNvPr>
          <p:cNvSpPr txBox="1"/>
          <p:nvPr/>
        </p:nvSpPr>
        <p:spPr>
          <a:xfrm>
            <a:off x="3100224" y="5807631"/>
            <a:ext cx="6117917" cy="369332"/>
          </a:xfrm>
          <a:prstGeom prst="rect">
            <a:avLst/>
          </a:prstGeom>
          <a:noFill/>
        </p:spPr>
        <p:txBody>
          <a:bodyPr wrap="square" rtlCol="0">
            <a:spAutoFit/>
          </a:bodyPr>
          <a:lstStyle/>
          <a:p>
            <a:r>
              <a:rPr lang="en-US" dirty="0"/>
              <a:t>Confirmed cases globally and in United States</a:t>
            </a:r>
          </a:p>
        </p:txBody>
      </p:sp>
    </p:spTree>
    <p:extLst>
      <p:ext uri="{BB962C8B-B14F-4D97-AF65-F5344CB8AC3E}">
        <p14:creationId xmlns:p14="http://schemas.microsoft.com/office/powerpoint/2010/main" val="1010774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C1D7-85F8-4CEB-9581-63FB337F117E}"/>
              </a:ext>
            </a:extLst>
          </p:cNvPr>
          <p:cNvSpPr>
            <a:spLocks noGrp="1"/>
          </p:cNvSpPr>
          <p:nvPr>
            <p:ph type="title"/>
          </p:nvPr>
        </p:nvSpPr>
        <p:spPr/>
        <p:txBody>
          <a:bodyPr/>
          <a:lstStyle/>
          <a:p>
            <a:r>
              <a:rPr lang="en-US" b="1" dirty="0"/>
              <a:t>Related Work:</a:t>
            </a:r>
          </a:p>
        </p:txBody>
      </p:sp>
      <p:sp>
        <p:nvSpPr>
          <p:cNvPr id="3" name="Content Placeholder 2">
            <a:extLst>
              <a:ext uri="{FF2B5EF4-FFF2-40B4-BE49-F238E27FC236}">
                <a16:creationId xmlns:a16="http://schemas.microsoft.com/office/drawing/2014/main" id="{8A57C037-BE53-4647-8D15-C91879BC5052}"/>
              </a:ext>
            </a:extLst>
          </p:cNvPr>
          <p:cNvSpPr>
            <a:spLocks noGrp="1"/>
          </p:cNvSpPr>
          <p:nvPr>
            <p:ph idx="1"/>
          </p:nvPr>
        </p:nvSpPr>
        <p:spPr/>
        <p:txBody>
          <a:bodyPr/>
          <a:lstStyle/>
          <a:p>
            <a:r>
              <a:rPr lang="en-US" dirty="0"/>
              <a:t>A survey  on “Forecasting Models for Coronavirus Disease (COVID-19): A Survey of the State-of-the-Art” is published in “National Center for Biotechnology Information” on </a:t>
            </a:r>
            <a:r>
              <a:rPr lang="en-US" u="sng" dirty="0">
                <a:hlinkClick r:id="rId3"/>
              </a:rPr>
              <a:t>10.1007/s42979-020-00209-9</a:t>
            </a:r>
            <a:r>
              <a:rPr lang="en-US" u="sng" dirty="0"/>
              <a:t>.</a:t>
            </a:r>
          </a:p>
          <a:p>
            <a:r>
              <a:rPr lang="en-US" dirty="0"/>
              <a:t>Covid-19 Pandemic Data Analysis and Forecasting using Machine Learning Algorithms. SOHINI Sengupta, Sareeta Mugde, Garima Sharma doi: </a:t>
            </a:r>
            <a:r>
              <a:rPr lang="en-US" u="sng" dirty="0">
                <a:hlinkClick r:id="rId4"/>
              </a:rPr>
              <a:t>https://doi.org/10.1101/2020.06.25.20140004</a:t>
            </a:r>
            <a:r>
              <a:rPr lang="en-US" dirty="0"/>
              <a:t>  </a:t>
            </a:r>
          </a:p>
          <a:p>
            <a:pPr marL="0" indent="0">
              <a:buNone/>
            </a:pPr>
            <a:endParaRPr lang="en-US" u="sng" dirty="0"/>
          </a:p>
          <a:p>
            <a:pPr marL="0" indent="0">
              <a:buNone/>
            </a:pPr>
            <a:endParaRPr lang="en-US" u="sng" dirty="0"/>
          </a:p>
        </p:txBody>
      </p:sp>
    </p:spTree>
    <p:extLst>
      <p:ext uri="{BB962C8B-B14F-4D97-AF65-F5344CB8AC3E}">
        <p14:creationId xmlns:p14="http://schemas.microsoft.com/office/powerpoint/2010/main" val="1112275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0155-93F8-4C12-B205-93B558AD7E27}"/>
              </a:ext>
            </a:extLst>
          </p:cNvPr>
          <p:cNvSpPr>
            <a:spLocks noGrp="1"/>
          </p:cNvSpPr>
          <p:nvPr>
            <p:ph type="title"/>
          </p:nvPr>
        </p:nvSpPr>
        <p:spPr/>
        <p:txBody>
          <a:bodyPr/>
          <a:lstStyle/>
          <a:p>
            <a:r>
              <a:rPr lang="en-US" b="1" dirty="0"/>
              <a:t>Methods and Materials:</a:t>
            </a:r>
            <a:br>
              <a:rPr lang="en-US" dirty="0"/>
            </a:br>
            <a:endParaRPr lang="en-US" dirty="0"/>
          </a:p>
        </p:txBody>
      </p:sp>
      <p:sp>
        <p:nvSpPr>
          <p:cNvPr id="3" name="Content Placeholder 2">
            <a:extLst>
              <a:ext uri="{FF2B5EF4-FFF2-40B4-BE49-F238E27FC236}">
                <a16:creationId xmlns:a16="http://schemas.microsoft.com/office/drawing/2014/main" id="{412C1D6C-D204-4FC8-96DC-3FF8D3CA3706}"/>
              </a:ext>
            </a:extLst>
          </p:cNvPr>
          <p:cNvSpPr>
            <a:spLocks noGrp="1"/>
          </p:cNvSpPr>
          <p:nvPr>
            <p:ph idx="1"/>
          </p:nvPr>
        </p:nvSpPr>
        <p:spPr>
          <a:xfrm>
            <a:off x="838200" y="2051221"/>
            <a:ext cx="10515600" cy="4125741"/>
          </a:xfrm>
        </p:spPr>
        <p:txBody>
          <a:bodyPr>
            <a:normAutofit fontScale="92500" lnSpcReduction="10000"/>
          </a:bodyPr>
          <a:lstStyle/>
          <a:p>
            <a:r>
              <a:rPr lang="en-US" dirty="0"/>
              <a:t>Input sources:-</a:t>
            </a:r>
          </a:p>
          <a:p>
            <a:pPr marL="0" indent="0">
              <a:buNone/>
            </a:pPr>
            <a:r>
              <a:rPr lang="en-US" dirty="0"/>
              <a:t>dataset is retrieved from the official repository of John Hopkins University</a:t>
            </a:r>
          </a:p>
          <a:p>
            <a:pPr marL="514350" indent="-514350">
              <a:buAutoNum type="alphaLcParenR"/>
            </a:pPr>
            <a:r>
              <a:rPr lang="en-US" dirty="0"/>
              <a:t>total confirmed cases b) total deaths c) total recovered cases d) daily forecasts of COVID-19 activity. </a:t>
            </a:r>
          </a:p>
          <a:p>
            <a:pPr marL="514350" indent="-514350">
              <a:buAutoNum type="alphaLcParenR"/>
            </a:pPr>
            <a:endParaRPr lang="en-US" dirty="0"/>
          </a:p>
          <a:p>
            <a:r>
              <a:rPr lang="en-US" dirty="0"/>
              <a:t>Methods to be used for prediction:</a:t>
            </a:r>
          </a:p>
          <a:p>
            <a:pPr marL="514350" indent="-514350">
              <a:buFont typeface="+mj-lt"/>
              <a:buAutoNum type="arabicPeriod"/>
            </a:pPr>
            <a:r>
              <a:rPr lang="en-US" dirty="0"/>
              <a:t>Linear regression model</a:t>
            </a:r>
          </a:p>
          <a:p>
            <a:pPr marL="514350" indent="-514350">
              <a:buFont typeface="+mj-lt"/>
              <a:buAutoNum type="arabicPeriod"/>
            </a:pPr>
            <a:r>
              <a:rPr lang="en-US" dirty="0"/>
              <a:t>Polynomial Regression Prediction model</a:t>
            </a:r>
          </a:p>
          <a:p>
            <a:pPr marL="514350" indent="-514350">
              <a:buFont typeface="+mj-lt"/>
              <a:buAutoNum type="arabicPeriod"/>
            </a:pPr>
            <a:r>
              <a:rPr lang="en-US" dirty="0"/>
              <a:t>Support vector regression model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3202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1614-7116-4BD1-970B-E408E56CC0E9}"/>
              </a:ext>
            </a:extLst>
          </p:cNvPr>
          <p:cNvSpPr>
            <a:spLocks noGrp="1"/>
          </p:cNvSpPr>
          <p:nvPr>
            <p:ph type="title"/>
          </p:nvPr>
        </p:nvSpPr>
        <p:spPr/>
        <p:txBody>
          <a:bodyPr/>
          <a:lstStyle/>
          <a:p>
            <a:r>
              <a:rPr lang="en-US" b="1" dirty="0"/>
              <a:t>Models 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108BBC-245D-4F06-992D-B6A3D5C7EE0D}"/>
                  </a:ext>
                </a:extLst>
              </p:cNvPr>
              <p:cNvSpPr>
                <a:spLocks noGrp="1"/>
              </p:cNvSpPr>
              <p:nvPr>
                <p:ph idx="1"/>
              </p:nvPr>
            </p:nvSpPr>
            <p:spPr/>
            <p:txBody>
              <a:bodyPr/>
              <a:lstStyle/>
              <a:p>
                <a:r>
                  <a:rPr lang="en-US" dirty="0"/>
                  <a:t>Linear Regression(LR) is a machine learning model that assumes a linear relationship between input variables and single output variable.</a:t>
                </a:r>
              </a:p>
              <a:p>
                <a:pPr marL="0" indent="0">
                  <a:buNone/>
                </a:pPr>
                <a:r>
                  <a:rPr lang="en-US" dirty="0"/>
                  <a:t>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r>
                      <a:rPr lang="en-US" i="1">
                        <a:latin typeface="Cambria Math" panose="02040503050406030204" pitchFamily="18" charset="0"/>
                      </a:rPr>
                      <m:t>𝑥</m:t>
                    </m:r>
                  </m:oMath>
                </a14:m>
                <a:r>
                  <a:rPr lang="en-US" dirty="0"/>
                  <a:t> </a:t>
                </a:r>
              </a:p>
              <a:p>
                <a:r>
                  <a:rPr lang="en-US" dirty="0"/>
                  <a:t>Polynomial regression is a special case of linear regression where a polynomial equation is fitted on the data with a curvilinear relationship between the target variable and the input variables. </a:t>
                </a:r>
              </a:p>
              <a:p>
                <a:pPr marL="0" indent="0">
                  <a:buNone/>
                </a:pPr>
                <a:r>
                  <a:rPr lang="en-US" dirty="0"/>
                  <a:t>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3</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𝑛</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𝑛</m:t>
                        </m:r>
                      </m:sup>
                    </m:sSup>
                    <m:r>
                      <a:rPr lang="en-US" i="1">
                        <a:latin typeface="Cambria Math" panose="02040503050406030204" pitchFamily="18" charset="0"/>
                      </a:rPr>
                      <m:t> </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8108BBC-245D-4F06-992D-B6A3D5C7EE0D}"/>
                  </a:ext>
                </a:extLst>
              </p:cNvPr>
              <p:cNvSpPr>
                <a:spLocks noGrp="1" noRot="1" noChangeAspect="1" noMove="1" noResize="1" noEditPoints="1" noAdjustHandles="1" noChangeArrowheads="1" noChangeShapeType="1" noTextEdit="1"/>
              </p:cNvSpPr>
              <p:nvPr>
                <p:ph idx="1"/>
              </p:nvPr>
            </p:nvSpPr>
            <p:spPr>
              <a:blipFill>
                <a:blip r:embed="rId3"/>
                <a:stretch>
                  <a:fillRect l="-1043" t="-2241" r="-1043"/>
                </a:stretch>
              </a:blipFill>
            </p:spPr>
            <p:txBody>
              <a:bodyPr/>
              <a:lstStyle/>
              <a:p>
                <a:r>
                  <a:rPr lang="en-US">
                    <a:noFill/>
                  </a:rPr>
                  <a:t> </a:t>
                </a:r>
              </a:p>
            </p:txBody>
          </p:sp>
        </mc:Fallback>
      </mc:AlternateContent>
    </p:spTree>
    <p:extLst>
      <p:ext uri="{BB962C8B-B14F-4D97-AF65-F5344CB8AC3E}">
        <p14:creationId xmlns:p14="http://schemas.microsoft.com/office/powerpoint/2010/main" val="286101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33A420-85BB-4C96-A387-512EDCACCD6C}"/>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5676" y="3336324"/>
            <a:ext cx="8662085" cy="3089190"/>
          </a:xfrm>
          <a:prstGeom prst="rect">
            <a:avLst/>
          </a:prstGeom>
          <a:noFill/>
          <a:ln>
            <a:noFill/>
          </a:ln>
        </p:spPr>
      </p:pic>
      <p:sp>
        <p:nvSpPr>
          <p:cNvPr id="5" name="TextBox 4">
            <a:extLst>
              <a:ext uri="{FF2B5EF4-FFF2-40B4-BE49-F238E27FC236}">
                <a16:creationId xmlns:a16="http://schemas.microsoft.com/office/drawing/2014/main" id="{4A6C2710-1440-43B5-8A31-CBED3320B507}"/>
              </a:ext>
            </a:extLst>
          </p:cNvPr>
          <p:cNvSpPr txBox="1"/>
          <p:nvPr/>
        </p:nvSpPr>
        <p:spPr>
          <a:xfrm>
            <a:off x="704335" y="827903"/>
            <a:ext cx="11108724" cy="2246769"/>
          </a:xfrm>
          <a:prstGeom prst="rect">
            <a:avLst/>
          </a:prstGeom>
          <a:noFill/>
        </p:spPr>
        <p:txBody>
          <a:bodyPr wrap="square" rtlCol="0">
            <a:spAutoFit/>
          </a:bodyPr>
          <a:lstStyle/>
          <a:p>
            <a:r>
              <a:rPr lang="en-US" sz="2800" b="1" dirty="0"/>
              <a:t>Support Vector Regression: </a:t>
            </a:r>
          </a:p>
          <a:p>
            <a:endParaRPr lang="en-US" sz="2800" b="1" dirty="0"/>
          </a:p>
          <a:p>
            <a:r>
              <a:rPr lang="en-US" sz="2800" dirty="0"/>
              <a:t>SVR technique is basically dependent on kernel functions, which allows for the construction of a non-linear model without changing the explanatory variables, which helps in better interpretation of the resultant model. </a:t>
            </a:r>
          </a:p>
        </p:txBody>
      </p:sp>
    </p:spTree>
    <p:extLst>
      <p:ext uri="{BB962C8B-B14F-4D97-AF65-F5344CB8AC3E}">
        <p14:creationId xmlns:p14="http://schemas.microsoft.com/office/powerpoint/2010/main" val="366067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D9FD8-9FEB-4C9D-8FB0-02397F7FF960}"/>
              </a:ext>
            </a:extLst>
          </p:cNvPr>
          <p:cNvSpPr>
            <a:spLocks noGrp="1"/>
          </p:cNvSpPr>
          <p:nvPr>
            <p:ph type="title"/>
          </p:nvPr>
        </p:nvSpPr>
        <p:spPr>
          <a:xfrm>
            <a:off x="838200" y="365125"/>
            <a:ext cx="10515600" cy="969405"/>
          </a:xfrm>
        </p:spPr>
        <p:txBody>
          <a:bodyPr>
            <a:normAutofit fontScale="90000"/>
          </a:bodyPr>
          <a:lstStyle/>
          <a:p>
            <a:r>
              <a:rPr lang="en-US" b="1" dirty="0"/>
              <a:t>Experimental Results:</a:t>
            </a:r>
            <a:br>
              <a:rPr lang="en-US" dirty="0"/>
            </a:br>
            <a:endParaRPr lang="en-US" dirty="0"/>
          </a:p>
        </p:txBody>
      </p:sp>
      <p:pic>
        <p:nvPicPr>
          <p:cNvPr id="4" name="Content Placeholder 3">
            <a:extLst>
              <a:ext uri="{FF2B5EF4-FFF2-40B4-BE49-F238E27FC236}">
                <a16:creationId xmlns:a16="http://schemas.microsoft.com/office/drawing/2014/main" id="{C5065248-2B17-4E08-81B0-A1DDA817BD3D}"/>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2806" y="1807090"/>
            <a:ext cx="3889160" cy="2239748"/>
          </a:xfrm>
          <a:prstGeom prst="rect">
            <a:avLst/>
          </a:prstGeom>
          <a:noFill/>
          <a:ln>
            <a:noFill/>
          </a:ln>
        </p:spPr>
      </p:pic>
      <p:pic>
        <p:nvPicPr>
          <p:cNvPr id="5" name="Picture 4">
            <a:extLst>
              <a:ext uri="{FF2B5EF4-FFF2-40B4-BE49-F238E27FC236}">
                <a16:creationId xmlns:a16="http://schemas.microsoft.com/office/drawing/2014/main" id="{E6A93512-3520-4505-BF76-40436103959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21196" y="1807090"/>
            <a:ext cx="3719384" cy="2239748"/>
          </a:xfrm>
          <a:prstGeom prst="rect">
            <a:avLst/>
          </a:prstGeom>
          <a:noFill/>
          <a:ln>
            <a:noFill/>
          </a:ln>
        </p:spPr>
      </p:pic>
      <p:pic>
        <p:nvPicPr>
          <p:cNvPr id="6" name="Picture 5">
            <a:extLst>
              <a:ext uri="{FF2B5EF4-FFF2-40B4-BE49-F238E27FC236}">
                <a16:creationId xmlns:a16="http://schemas.microsoft.com/office/drawing/2014/main" id="{18D4CB3C-43CA-4D8A-9576-1A1F10E3521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959810" y="1807090"/>
            <a:ext cx="3719384" cy="2239748"/>
          </a:xfrm>
          <a:prstGeom prst="rect">
            <a:avLst/>
          </a:prstGeom>
          <a:noFill/>
          <a:ln>
            <a:noFill/>
          </a:ln>
        </p:spPr>
      </p:pic>
      <p:sp>
        <p:nvSpPr>
          <p:cNvPr id="7" name="Rectangle 6">
            <a:extLst>
              <a:ext uri="{FF2B5EF4-FFF2-40B4-BE49-F238E27FC236}">
                <a16:creationId xmlns:a16="http://schemas.microsoft.com/office/drawing/2014/main" id="{96DF1F6E-DAC5-451C-9F94-A78DC3699AD7}"/>
              </a:ext>
            </a:extLst>
          </p:cNvPr>
          <p:cNvSpPr/>
          <p:nvPr/>
        </p:nvSpPr>
        <p:spPr>
          <a:xfrm>
            <a:off x="2457386" y="4291649"/>
            <a:ext cx="6096000" cy="671915"/>
          </a:xfrm>
          <a:prstGeom prst="rect">
            <a:avLst/>
          </a:prstGeom>
        </p:spPr>
        <p:txBody>
          <a:bodyPr>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Fig 4    Number of COVID cases, deaths, and recoveries over time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2054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2024-2E1F-4B30-8B34-8E0270EE76F0}"/>
              </a:ext>
            </a:extLst>
          </p:cNvPr>
          <p:cNvSpPr>
            <a:spLocks noGrp="1"/>
          </p:cNvSpPr>
          <p:nvPr>
            <p:ph type="title"/>
          </p:nvPr>
        </p:nvSpPr>
        <p:spPr>
          <a:xfrm>
            <a:off x="838200" y="254646"/>
            <a:ext cx="10515600" cy="405342"/>
          </a:xfrm>
        </p:spPr>
        <p:txBody>
          <a:bodyPr>
            <a:normAutofit fontScale="90000"/>
          </a:bodyPr>
          <a:lstStyle/>
          <a:p>
            <a:r>
              <a:rPr lang="en-US" b="1" dirty="0"/>
              <a:t>Experiments:</a:t>
            </a:r>
          </a:p>
        </p:txBody>
      </p:sp>
      <p:pic>
        <p:nvPicPr>
          <p:cNvPr id="1026" name="Picture 2">
            <a:extLst>
              <a:ext uri="{FF2B5EF4-FFF2-40B4-BE49-F238E27FC236}">
                <a16:creationId xmlns:a16="http://schemas.microsoft.com/office/drawing/2014/main" id="{2DAC4449-9549-4D74-93E2-0EB34C1851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0086" y="3083742"/>
            <a:ext cx="4410075" cy="31051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F7AF8F2-7855-4955-8D43-7138A1E5A20B}"/>
              </a:ext>
            </a:extLst>
          </p:cNvPr>
          <p:cNvPicPr/>
          <p:nvPr/>
        </p:nvPicPr>
        <p:blipFill>
          <a:blip r:embed="rId4"/>
          <a:stretch>
            <a:fillRect/>
          </a:stretch>
        </p:blipFill>
        <p:spPr>
          <a:xfrm>
            <a:off x="265337" y="802822"/>
            <a:ext cx="5537200" cy="5276702"/>
          </a:xfrm>
          <a:prstGeom prst="rect">
            <a:avLst/>
          </a:prstGeom>
        </p:spPr>
      </p:pic>
      <p:pic>
        <p:nvPicPr>
          <p:cNvPr id="10" name="Picture 9">
            <a:extLst>
              <a:ext uri="{FF2B5EF4-FFF2-40B4-BE49-F238E27FC236}">
                <a16:creationId xmlns:a16="http://schemas.microsoft.com/office/drawing/2014/main" id="{4AF5BF83-EAF4-456F-957D-202E86580CA9}"/>
              </a:ext>
            </a:extLst>
          </p:cNvPr>
          <p:cNvPicPr/>
          <p:nvPr/>
        </p:nvPicPr>
        <p:blipFill>
          <a:blip r:embed="rId5">
            <a:extLst>
              <a:ext uri="{28A0092B-C50C-407E-A947-70E740481C1C}">
                <a14:useLocalDpi xmlns:a14="http://schemas.microsoft.com/office/drawing/2010/main" val="0"/>
              </a:ext>
            </a:extLst>
          </a:blip>
          <a:stretch>
            <a:fillRect/>
          </a:stretch>
        </p:blipFill>
        <p:spPr>
          <a:xfrm>
            <a:off x="6265897" y="802822"/>
            <a:ext cx="5418455" cy="2138086"/>
          </a:xfrm>
          <a:prstGeom prst="rect">
            <a:avLst/>
          </a:prstGeom>
        </p:spPr>
      </p:pic>
      <p:sp>
        <p:nvSpPr>
          <p:cNvPr id="8" name="Rectangle 7">
            <a:extLst>
              <a:ext uri="{FF2B5EF4-FFF2-40B4-BE49-F238E27FC236}">
                <a16:creationId xmlns:a16="http://schemas.microsoft.com/office/drawing/2014/main" id="{99F3C1EC-69F8-47FF-B5EE-D8F4EB0A18DF}"/>
              </a:ext>
            </a:extLst>
          </p:cNvPr>
          <p:cNvSpPr/>
          <p:nvPr/>
        </p:nvSpPr>
        <p:spPr>
          <a:xfrm>
            <a:off x="2566086" y="6111147"/>
            <a:ext cx="6096000" cy="671915"/>
          </a:xfrm>
          <a:prstGeom prst="rect">
            <a:avLst/>
          </a:prstGeom>
        </p:spPr>
        <p:txBody>
          <a:bodyPr>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Fig 5    Daily increase of COVID cases, deaths, and recoveries over time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2030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C12BA2215EC3F45A9EB10611E38B045" ma:contentTypeVersion="13" ma:contentTypeDescription="Create a new document." ma:contentTypeScope="" ma:versionID="10bb04be0692a5717371f5fc6064c563">
  <xsd:schema xmlns:xsd="http://www.w3.org/2001/XMLSchema" xmlns:xs="http://www.w3.org/2001/XMLSchema" xmlns:p="http://schemas.microsoft.com/office/2006/metadata/properties" xmlns:ns3="80dd1cb5-a16d-49ad-ae33-7bcff076914e" xmlns:ns4="ff27c416-fcbc-4232-ac54-2e7681dc7973" targetNamespace="http://schemas.microsoft.com/office/2006/metadata/properties" ma:root="true" ma:fieldsID="71862417848fd74a3c0f5e2ad9eb4af3" ns3:_="" ns4:_="">
    <xsd:import namespace="80dd1cb5-a16d-49ad-ae33-7bcff076914e"/>
    <xsd:import namespace="ff27c416-fcbc-4232-ac54-2e7681dc797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dd1cb5-a16d-49ad-ae33-7bcff07691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27c416-fcbc-4232-ac54-2e7681dc797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E12740-F23A-4876-ABC8-EA8C7C3E5F8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E14CD88-93EC-4093-8A7C-E2B71175ABF3}">
  <ds:schemaRefs>
    <ds:schemaRef ds:uri="http://schemas.microsoft.com/sharepoint/v3/contenttype/forms"/>
  </ds:schemaRefs>
</ds:datastoreItem>
</file>

<file path=customXml/itemProps3.xml><?xml version="1.0" encoding="utf-8"?>
<ds:datastoreItem xmlns:ds="http://schemas.openxmlformats.org/officeDocument/2006/customXml" ds:itemID="{97F9BE95-5E19-45FF-8700-D3FE490BF3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dd1cb5-a16d-49ad-ae33-7bcff076914e"/>
    <ds:schemaRef ds:uri="ff27c416-fcbc-4232-ac54-2e7681dc79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450</TotalTime>
  <Words>3087</Words>
  <Application>Microsoft Office PowerPoint</Application>
  <PresentationFormat>Widescreen</PresentationFormat>
  <Paragraphs>160</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Covid-19 Prediction Using Machine Learning Methods </vt:lpstr>
      <vt:lpstr>Objective:   </vt:lpstr>
      <vt:lpstr>Introduction: </vt:lpstr>
      <vt:lpstr>Related Work:</vt:lpstr>
      <vt:lpstr>Methods and Materials: </vt:lpstr>
      <vt:lpstr>Models Overview:</vt:lpstr>
      <vt:lpstr>PowerPoint Presentation</vt:lpstr>
      <vt:lpstr>Experimental Results: </vt:lpstr>
      <vt:lpstr>Experiments:</vt:lpstr>
      <vt:lpstr>PowerPoint Presentation</vt:lpstr>
      <vt:lpstr>PowerPoint Presentation</vt:lpstr>
      <vt:lpstr>PowerPoint Presentation</vt:lpstr>
      <vt:lpstr>Table 1  Predicted Confirmed cases values  using validation data Table 2  Predicted Confirmed cases values  using test data  </vt:lpstr>
      <vt:lpstr>PowerPoint Presentation</vt:lpstr>
      <vt:lpstr>Table 1  Predicted Confirmed cases values  using validation data Table 2  Predicted Confirmed cases values  using test data</vt:lpstr>
      <vt:lpstr>PowerPoint Presentation</vt:lpstr>
      <vt:lpstr>PowerPoint Presentation</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Forecasting for COVID-19</dc:title>
  <dc:creator>Sahoo, Soumyashree</dc:creator>
  <cp:lastModifiedBy>Sahoo, Soumyashree</cp:lastModifiedBy>
  <cp:revision>1</cp:revision>
  <dcterms:created xsi:type="dcterms:W3CDTF">2020-10-06T14:00:32Z</dcterms:created>
  <dcterms:modified xsi:type="dcterms:W3CDTF">2020-12-02T21:43:04Z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0x010100EC12BA2215EC3F45A9EB10611E38B045</vt:lpwstr>
  </property>
</Properties>
</file>