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64" r:id="rId2"/>
    <p:sldId id="260" r:id="rId3"/>
    <p:sldId id="262" r:id="rId4"/>
    <p:sldId id="265" r:id="rId5"/>
    <p:sldId id="261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F47973-9CB2-44DD-8EBD-67833D4EF65D}" v="53" dt="2020-06-08T20:29:28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0" autoAdjust="0"/>
    <p:restoredTop sz="94249" autoAdjust="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/>
    </p:cSldViewPr>
  </p:slideViewPr>
  <p:outlineViewPr>
    <p:cViewPr>
      <p:scale>
        <a:sx n="33" d="100"/>
        <a:sy n="33" d="100"/>
      </p:scale>
      <p:origin x="0" y="-2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YA VAJJHALA" userId="f3e3711e514002e0" providerId="LiveId" clId="{01F47973-9CB2-44DD-8EBD-67833D4EF65D}"/>
    <pc:docChg chg="undo custSel addSld delSld modSld sldOrd delMainMaster modMainMaster">
      <pc:chgData name="SOUMYA VAJJHALA" userId="f3e3711e514002e0" providerId="LiveId" clId="{01F47973-9CB2-44DD-8EBD-67833D4EF65D}" dt="2020-06-08T20:29:28.116" v="79"/>
      <pc:docMkLst>
        <pc:docMk/>
      </pc:docMkLst>
      <pc:sldChg chg="modSp del">
        <pc:chgData name="SOUMYA VAJJHALA" userId="f3e3711e514002e0" providerId="LiveId" clId="{01F47973-9CB2-44DD-8EBD-67833D4EF65D}" dt="2020-06-08T20:24:54.585" v="62" actId="47"/>
        <pc:sldMkLst>
          <pc:docMk/>
          <pc:sldMk cId="1863023238" sldId="257"/>
        </pc:sldMkLst>
        <pc:spChg chg="mod">
          <ac:chgData name="SOUMYA VAJJHALA" userId="f3e3711e514002e0" providerId="LiveId" clId="{01F47973-9CB2-44DD-8EBD-67833D4EF65D}" dt="2020-06-08T20:20:29.229" v="61"/>
          <ac:spMkLst>
            <pc:docMk/>
            <pc:sldMk cId="1863023238" sldId="257"/>
            <ac:spMk id="2" creationId="{00000000-0000-0000-0000-000000000000}"/>
          </ac:spMkLst>
        </pc:spChg>
        <pc:spChg chg="mod">
          <ac:chgData name="SOUMYA VAJJHALA" userId="f3e3711e514002e0" providerId="LiveId" clId="{01F47973-9CB2-44DD-8EBD-67833D4EF65D}" dt="2020-06-08T20:20:29.229" v="61"/>
          <ac:spMkLst>
            <pc:docMk/>
            <pc:sldMk cId="1863023238" sldId="257"/>
            <ac:spMk id="3" creationId="{00000000-0000-0000-0000-000000000000}"/>
          </ac:spMkLst>
        </pc:spChg>
      </pc:sldChg>
      <pc:sldChg chg="modSp mod ord modTransition">
        <pc:chgData name="SOUMYA VAJJHALA" userId="f3e3711e514002e0" providerId="LiveId" clId="{01F47973-9CB2-44DD-8EBD-67833D4EF65D}" dt="2020-06-08T20:29:28.116" v="79"/>
        <pc:sldMkLst>
          <pc:docMk/>
          <pc:sldMk cId="829478752" sldId="258"/>
        </pc:sldMkLst>
        <pc:spChg chg="mod">
          <ac:chgData name="SOUMYA VAJJHALA" userId="f3e3711e514002e0" providerId="LiveId" clId="{01F47973-9CB2-44DD-8EBD-67833D4EF65D}" dt="2020-06-08T20:09:27.701" v="49" actId="114"/>
          <ac:spMkLst>
            <pc:docMk/>
            <pc:sldMk cId="829478752" sldId="258"/>
            <ac:spMk id="4" creationId="{00000000-0000-0000-0000-000000000000}"/>
          </ac:spMkLst>
        </pc:spChg>
      </pc:sldChg>
      <pc:sldChg chg="modSp ord modTransition">
        <pc:chgData name="SOUMYA VAJJHALA" userId="f3e3711e514002e0" providerId="LiveId" clId="{01F47973-9CB2-44DD-8EBD-67833D4EF65D}" dt="2020-06-08T20:29:28.116" v="79"/>
        <pc:sldMkLst>
          <pc:docMk/>
          <pc:sldMk cId="1622807326" sldId="259"/>
        </pc:sldMkLst>
        <pc:spChg chg="mod">
          <ac:chgData name="SOUMYA VAJJHALA" userId="f3e3711e514002e0" providerId="LiveId" clId="{01F47973-9CB2-44DD-8EBD-67833D4EF65D}" dt="2020-06-08T17:54:21.444" v="0"/>
          <ac:spMkLst>
            <pc:docMk/>
            <pc:sldMk cId="1622807326" sldId="259"/>
            <ac:spMk id="2" creationId="{00000000-0000-0000-0000-000000000000}"/>
          </ac:spMkLst>
        </pc:spChg>
      </pc:sldChg>
      <pc:sldChg chg="modSp mod modTransition">
        <pc:chgData name="SOUMYA VAJJHALA" userId="f3e3711e514002e0" providerId="LiveId" clId="{01F47973-9CB2-44DD-8EBD-67833D4EF65D}" dt="2020-06-08T20:29:28.116" v="79"/>
        <pc:sldMkLst>
          <pc:docMk/>
          <pc:sldMk cId="583645046" sldId="260"/>
        </pc:sldMkLst>
        <pc:spChg chg="mod">
          <ac:chgData name="SOUMYA VAJJHALA" userId="f3e3711e514002e0" providerId="LiveId" clId="{01F47973-9CB2-44DD-8EBD-67833D4EF65D}" dt="2020-06-08T20:13:48.945" v="53" actId="122"/>
          <ac:spMkLst>
            <pc:docMk/>
            <pc:sldMk cId="583645046" sldId="260"/>
            <ac:spMk id="2" creationId="{00000000-0000-0000-0000-000000000000}"/>
          </ac:spMkLst>
        </pc:spChg>
        <pc:spChg chg="mod">
          <ac:chgData name="SOUMYA VAJJHALA" userId="f3e3711e514002e0" providerId="LiveId" clId="{01F47973-9CB2-44DD-8EBD-67833D4EF65D}" dt="2020-06-08T20:13:51.600" v="54" actId="122"/>
          <ac:spMkLst>
            <pc:docMk/>
            <pc:sldMk cId="583645046" sldId="260"/>
            <ac:spMk id="3" creationId="{00000000-0000-0000-0000-000000000000}"/>
          </ac:spMkLst>
        </pc:spChg>
      </pc:sldChg>
      <pc:sldChg chg="modSp mod ord modTransition">
        <pc:chgData name="SOUMYA VAJJHALA" userId="f3e3711e514002e0" providerId="LiveId" clId="{01F47973-9CB2-44DD-8EBD-67833D4EF65D}" dt="2020-06-08T20:29:28.116" v="79"/>
        <pc:sldMkLst>
          <pc:docMk/>
          <pc:sldMk cId="1038816324" sldId="261"/>
        </pc:sldMkLst>
        <pc:spChg chg="mod">
          <ac:chgData name="SOUMYA VAJJHALA" userId="f3e3711e514002e0" providerId="LiveId" clId="{01F47973-9CB2-44DD-8EBD-67833D4EF65D}" dt="2020-06-08T20:15:20.800" v="55" actId="2710"/>
          <ac:spMkLst>
            <pc:docMk/>
            <pc:sldMk cId="1038816324" sldId="261"/>
            <ac:spMk id="2" creationId="{00000000-0000-0000-0000-000000000000}"/>
          </ac:spMkLst>
        </pc:spChg>
        <pc:picChg chg="mod">
          <ac:chgData name="SOUMYA VAJJHALA" userId="f3e3711e514002e0" providerId="LiveId" clId="{01F47973-9CB2-44DD-8EBD-67833D4EF65D}" dt="2020-06-08T20:08:48.568" v="46"/>
          <ac:picMkLst>
            <pc:docMk/>
            <pc:sldMk cId="1038816324" sldId="261"/>
            <ac:picMk id="5" creationId="{00000000-0000-0000-0000-000000000000}"/>
          </ac:picMkLst>
        </pc:picChg>
      </pc:sldChg>
      <pc:sldChg chg="modSp modTransition">
        <pc:chgData name="SOUMYA VAJJHALA" userId="f3e3711e514002e0" providerId="LiveId" clId="{01F47973-9CB2-44DD-8EBD-67833D4EF65D}" dt="2020-06-08T20:29:28.116" v="79"/>
        <pc:sldMkLst>
          <pc:docMk/>
          <pc:sldMk cId="1496063175" sldId="262"/>
        </pc:sldMkLst>
        <pc:spChg chg="mod">
          <ac:chgData name="SOUMYA VAJJHALA" userId="f3e3711e514002e0" providerId="LiveId" clId="{01F47973-9CB2-44DD-8EBD-67833D4EF65D}" dt="2020-06-08T20:08:48.568" v="46"/>
          <ac:spMkLst>
            <pc:docMk/>
            <pc:sldMk cId="1496063175" sldId="262"/>
            <ac:spMk id="2" creationId="{00000000-0000-0000-0000-000000000000}"/>
          </ac:spMkLst>
        </pc:spChg>
        <pc:spChg chg="mod">
          <ac:chgData name="SOUMYA VAJJHALA" userId="f3e3711e514002e0" providerId="LiveId" clId="{01F47973-9CB2-44DD-8EBD-67833D4EF65D}" dt="2020-06-08T20:08:48.568" v="46"/>
          <ac:spMkLst>
            <pc:docMk/>
            <pc:sldMk cId="1496063175" sldId="262"/>
            <ac:spMk id="3" creationId="{00000000-0000-0000-0000-000000000000}"/>
          </ac:spMkLst>
        </pc:spChg>
      </pc:sldChg>
      <pc:sldChg chg="modSp del">
        <pc:chgData name="SOUMYA VAJJHALA" userId="f3e3711e514002e0" providerId="LiveId" clId="{01F47973-9CB2-44DD-8EBD-67833D4EF65D}" dt="2020-06-08T19:55:41.026" v="33" actId="47"/>
        <pc:sldMkLst>
          <pc:docMk/>
          <pc:sldMk cId="1959685738" sldId="263"/>
        </pc:sldMkLst>
        <pc:spChg chg="mod">
          <ac:chgData name="SOUMYA VAJJHALA" userId="f3e3711e514002e0" providerId="LiveId" clId="{01F47973-9CB2-44DD-8EBD-67833D4EF65D}" dt="2020-06-08T17:54:21.444" v="0"/>
          <ac:spMkLst>
            <pc:docMk/>
            <pc:sldMk cId="1959685738" sldId="263"/>
            <ac:spMk id="2" creationId="{00000000-0000-0000-0000-000000000000}"/>
          </ac:spMkLst>
        </pc:spChg>
        <pc:spChg chg="mod">
          <ac:chgData name="SOUMYA VAJJHALA" userId="f3e3711e514002e0" providerId="LiveId" clId="{01F47973-9CB2-44DD-8EBD-67833D4EF65D}" dt="2020-06-08T17:54:21.444" v="0"/>
          <ac:spMkLst>
            <pc:docMk/>
            <pc:sldMk cId="1959685738" sldId="263"/>
            <ac:spMk id="3" creationId="{00000000-0000-0000-0000-000000000000}"/>
          </ac:spMkLst>
        </pc:spChg>
      </pc:sldChg>
      <pc:sldChg chg="modSp add mod modTransition setBg">
        <pc:chgData name="SOUMYA VAJJHALA" userId="f3e3711e514002e0" providerId="LiveId" clId="{01F47973-9CB2-44DD-8EBD-67833D4EF65D}" dt="2020-06-08T20:29:28.116" v="79"/>
        <pc:sldMkLst>
          <pc:docMk/>
          <pc:sldMk cId="354210509" sldId="264"/>
        </pc:sldMkLst>
        <pc:spChg chg="mod">
          <ac:chgData name="SOUMYA VAJJHALA" userId="f3e3711e514002e0" providerId="LiveId" clId="{01F47973-9CB2-44DD-8EBD-67833D4EF65D}" dt="2020-06-08T20:19:19.008" v="60" actId="2711"/>
          <ac:spMkLst>
            <pc:docMk/>
            <pc:sldMk cId="354210509" sldId="264"/>
            <ac:spMk id="3" creationId="{00000000-0000-0000-0000-000000000000}"/>
          </ac:spMkLst>
        </pc:spChg>
      </pc:sldChg>
      <pc:sldChg chg="modSp add modTransition">
        <pc:chgData name="SOUMYA VAJJHALA" userId="f3e3711e514002e0" providerId="LiveId" clId="{01F47973-9CB2-44DD-8EBD-67833D4EF65D}" dt="2020-06-08T20:29:28.116" v="79"/>
        <pc:sldMkLst>
          <pc:docMk/>
          <pc:sldMk cId="2359476344" sldId="265"/>
        </pc:sldMkLst>
        <pc:spChg chg="mod">
          <ac:chgData name="SOUMYA VAJJHALA" userId="f3e3711e514002e0" providerId="LiveId" clId="{01F47973-9CB2-44DD-8EBD-67833D4EF65D}" dt="2020-06-08T20:08:48.568" v="46"/>
          <ac:spMkLst>
            <pc:docMk/>
            <pc:sldMk cId="2359476344" sldId="265"/>
            <ac:spMk id="2" creationId="{00000000-0000-0000-0000-000000000000}"/>
          </ac:spMkLst>
        </pc:spChg>
        <pc:spChg chg="mod">
          <ac:chgData name="SOUMYA VAJJHALA" userId="f3e3711e514002e0" providerId="LiveId" clId="{01F47973-9CB2-44DD-8EBD-67833D4EF65D}" dt="2020-06-08T20:08:48.568" v="46"/>
          <ac:spMkLst>
            <pc:docMk/>
            <pc:sldMk cId="2359476344" sldId="265"/>
            <ac:spMk id="3" creationId="{00000000-0000-0000-0000-000000000000}"/>
          </ac:spMkLst>
        </pc:spChg>
      </pc:sldChg>
      <pc:sldMasterChg chg="modSp modSldLayout">
        <pc:chgData name="SOUMYA VAJJHALA" userId="f3e3711e514002e0" providerId="LiveId" clId="{01F47973-9CB2-44DD-8EBD-67833D4EF65D}" dt="2020-06-08T17:54:21.444" v="0"/>
        <pc:sldMasterMkLst>
          <pc:docMk/>
          <pc:sldMasterMk cId="1605584857" sldId="2147483864"/>
        </pc:sldMasterMkLst>
        <pc:spChg chg="mod">
          <ac:chgData name="SOUMYA VAJJHALA" userId="f3e3711e514002e0" providerId="LiveId" clId="{01F47973-9CB2-44DD-8EBD-67833D4EF65D}" dt="2020-06-08T17:54:21.444" v="0"/>
          <ac:spMkLst>
            <pc:docMk/>
            <pc:sldMasterMk cId="1605584857" sldId="2147483864"/>
            <ac:spMk id="2" creationId="{00000000-0000-0000-0000-000000000000}"/>
          </ac:spMkLst>
        </pc:spChg>
        <pc:spChg chg="mod">
          <ac:chgData name="SOUMYA VAJJHALA" userId="f3e3711e514002e0" providerId="LiveId" clId="{01F47973-9CB2-44DD-8EBD-67833D4EF65D}" dt="2020-06-08T17:54:21.444" v="0"/>
          <ac:spMkLst>
            <pc:docMk/>
            <pc:sldMasterMk cId="1605584857" sldId="2147483864"/>
            <ac:spMk id="3" creationId="{00000000-0000-0000-0000-000000000000}"/>
          </ac:spMkLst>
        </pc:spChg>
        <pc:spChg chg="mod">
          <ac:chgData name="SOUMYA VAJJHALA" userId="f3e3711e514002e0" providerId="LiveId" clId="{01F47973-9CB2-44DD-8EBD-67833D4EF65D}" dt="2020-06-08T17:54:21.444" v="0"/>
          <ac:spMkLst>
            <pc:docMk/>
            <pc:sldMasterMk cId="1605584857" sldId="2147483864"/>
            <ac:spMk id="4" creationId="{00000000-0000-0000-0000-000000000000}"/>
          </ac:spMkLst>
        </pc:spChg>
        <pc:spChg chg="mod">
          <ac:chgData name="SOUMYA VAJJHALA" userId="f3e3711e514002e0" providerId="LiveId" clId="{01F47973-9CB2-44DD-8EBD-67833D4EF65D}" dt="2020-06-08T17:54:21.444" v="0"/>
          <ac:spMkLst>
            <pc:docMk/>
            <pc:sldMasterMk cId="1605584857" sldId="2147483864"/>
            <ac:spMk id="5" creationId="{00000000-0000-0000-0000-000000000000}"/>
          </ac:spMkLst>
        </pc:spChg>
        <pc:spChg chg="mod">
          <ac:chgData name="SOUMYA VAJJHALA" userId="f3e3711e514002e0" providerId="LiveId" clId="{01F47973-9CB2-44DD-8EBD-67833D4EF65D}" dt="2020-06-08T17:54:21.444" v="0"/>
          <ac:spMkLst>
            <pc:docMk/>
            <pc:sldMasterMk cId="1605584857" sldId="2147483864"/>
            <ac:spMk id="6" creationId="{00000000-0000-0000-0000-000000000000}"/>
          </ac:spMkLst>
        </pc:spChg>
        <pc:sldLayoutChg chg="modSp">
          <pc:chgData name="SOUMYA VAJJHALA" userId="f3e3711e514002e0" providerId="LiveId" clId="{01F47973-9CB2-44DD-8EBD-67833D4EF65D}" dt="2020-06-08T17:54:21.444" v="0"/>
          <pc:sldLayoutMkLst>
            <pc:docMk/>
            <pc:sldMasterMk cId="1605584857" sldId="2147483864"/>
            <pc:sldLayoutMk cId="1634196270" sldId="2147483865"/>
          </pc:sldLayoutMkLst>
          <pc:spChg chg="mod">
            <ac:chgData name="SOUMYA VAJJHALA" userId="f3e3711e514002e0" providerId="LiveId" clId="{01F47973-9CB2-44DD-8EBD-67833D4EF65D}" dt="2020-06-08T17:54:21.444" v="0"/>
            <ac:spMkLst>
              <pc:docMk/>
              <pc:sldMasterMk cId="1605584857" sldId="2147483864"/>
              <pc:sldLayoutMk cId="1634196270" sldId="2147483865"/>
              <ac:spMk id="2" creationId="{00000000-0000-0000-0000-000000000000}"/>
            </ac:spMkLst>
          </pc:spChg>
          <pc:spChg chg="mod">
            <ac:chgData name="SOUMYA VAJJHALA" userId="f3e3711e514002e0" providerId="LiveId" clId="{01F47973-9CB2-44DD-8EBD-67833D4EF65D}" dt="2020-06-08T17:54:21.444" v="0"/>
            <ac:spMkLst>
              <pc:docMk/>
              <pc:sldMasterMk cId="1605584857" sldId="2147483864"/>
              <pc:sldLayoutMk cId="1634196270" sldId="2147483865"/>
              <ac:spMk id="3" creationId="{00000000-0000-0000-0000-000000000000}"/>
            </ac:spMkLst>
          </pc:spChg>
        </pc:sldLayoutChg>
        <pc:sldLayoutChg chg="modSp">
          <pc:chgData name="SOUMYA VAJJHALA" userId="f3e3711e514002e0" providerId="LiveId" clId="{01F47973-9CB2-44DD-8EBD-67833D4EF65D}" dt="2020-06-08T17:54:21.444" v="0"/>
          <pc:sldLayoutMkLst>
            <pc:docMk/>
            <pc:sldMasterMk cId="1605584857" sldId="2147483864"/>
            <pc:sldLayoutMk cId="661389444" sldId="2147483867"/>
          </pc:sldLayoutMkLst>
          <pc:spChg chg="mod">
            <ac:chgData name="SOUMYA VAJJHALA" userId="f3e3711e514002e0" providerId="LiveId" clId="{01F47973-9CB2-44DD-8EBD-67833D4EF65D}" dt="2020-06-08T17:54:21.444" v="0"/>
            <ac:spMkLst>
              <pc:docMk/>
              <pc:sldMasterMk cId="1605584857" sldId="2147483864"/>
              <pc:sldLayoutMk cId="661389444" sldId="2147483867"/>
              <ac:spMk id="2" creationId="{00000000-0000-0000-0000-000000000000}"/>
            </ac:spMkLst>
          </pc:spChg>
          <pc:spChg chg="mod">
            <ac:chgData name="SOUMYA VAJJHALA" userId="f3e3711e514002e0" providerId="LiveId" clId="{01F47973-9CB2-44DD-8EBD-67833D4EF65D}" dt="2020-06-08T17:54:21.444" v="0"/>
            <ac:spMkLst>
              <pc:docMk/>
              <pc:sldMasterMk cId="1605584857" sldId="2147483864"/>
              <pc:sldLayoutMk cId="661389444" sldId="2147483867"/>
              <ac:spMk id="3" creationId="{00000000-0000-0000-0000-000000000000}"/>
            </ac:spMkLst>
          </pc:spChg>
        </pc:sldLayoutChg>
        <pc:sldLayoutChg chg="modSp">
          <pc:chgData name="SOUMYA VAJJHALA" userId="f3e3711e514002e0" providerId="LiveId" clId="{01F47973-9CB2-44DD-8EBD-67833D4EF65D}" dt="2020-06-08T17:54:21.444" v="0"/>
          <pc:sldLayoutMkLst>
            <pc:docMk/>
            <pc:sldMasterMk cId="1605584857" sldId="2147483864"/>
            <pc:sldLayoutMk cId="1371076423" sldId="2147483868"/>
          </pc:sldLayoutMkLst>
          <pc:spChg chg="mod">
            <ac:chgData name="SOUMYA VAJJHALA" userId="f3e3711e514002e0" providerId="LiveId" clId="{01F47973-9CB2-44DD-8EBD-67833D4EF65D}" dt="2020-06-08T17:54:21.444" v="0"/>
            <ac:spMkLst>
              <pc:docMk/>
              <pc:sldMasterMk cId="1605584857" sldId="2147483864"/>
              <pc:sldLayoutMk cId="1371076423" sldId="2147483868"/>
              <ac:spMk id="3" creationId="{00000000-0000-0000-0000-000000000000}"/>
            </ac:spMkLst>
          </pc:spChg>
          <pc:spChg chg="mod">
            <ac:chgData name="SOUMYA VAJJHALA" userId="f3e3711e514002e0" providerId="LiveId" clId="{01F47973-9CB2-44DD-8EBD-67833D4EF65D}" dt="2020-06-08T17:54:21.444" v="0"/>
            <ac:spMkLst>
              <pc:docMk/>
              <pc:sldMasterMk cId="1605584857" sldId="2147483864"/>
              <pc:sldLayoutMk cId="1371076423" sldId="2147483868"/>
              <ac:spMk id="4" creationId="{00000000-0000-0000-0000-000000000000}"/>
            </ac:spMkLst>
          </pc:spChg>
        </pc:sldLayoutChg>
        <pc:sldLayoutChg chg="modSp">
          <pc:chgData name="SOUMYA VAJJHALA" userId="f3e3711e514002e0" providerId="LiveId" clId="{01F47973-9CB2-44DD-8EBD-67833D4EF65D}" dt="2020-06-08T17:54:21.444" v="0"/>
          <pc:sldLayoutMkLst>
            <pc:docMk/>
            <pc:sldMasterMk cId="1605584857" sldId="2147483864"/>
            <pc:sldLayoutMk cId="1919839944" sldId="2147483869"/>
          </pc:sldLayoutMkLst>
          <pc:spChg chg="mod">
            <ac:chgData name="SOUMYA VAJJHALA" userId="f3e3711e514002e0" providerId="LiveId" clId="{01F47973-9CB2-44DD-8EBD-67833D4EF65D}" dt="2020-06-08T17:54:21.444" v="0"/>
            <ac:spMkLst>
              <pc:docMk/>
              <pc:sldMasterMk cId="1605584857" sldId="2147483864"/>
              <pc:sldLayoutMk cId="1919839944" sldId="2147483869"/>
              <ac:spMk id="2" creationId="{00000000-0000-0000-0000-000000000000}"/>
            </ac:spMkLst>
          </pc:spChg>
          <pc:spChg chg="mod">
            <ac:chgData name="SOUMYA VAJJHALA" userId="f3e3711e514002e0" providerId="LiveId" clId="{01F47973-9CB2-44DD-8EBD-67833D4EF65D}" dt="2020-06-08T17:54:21.444" v="0"/>
            <ac:spMkLst>
              <pc:docMk/>
              <pc:sldMasterMk cId="1605584857" sldId="2147483864"/>
              <pc:sldLayoutMk cId="1919839944" sldId="2147483869"/>
              <ac:spMk id="3" creationId="{00000000-0000-0000-0000-000000000000}"/>
            </ac:spMkLst>
          </pc:spChg>
          <pc:spChg chg="mod">
            <ac:chgData name="SOUMYA VAJJHALA" userId="f3e3711e514002e0" providerId="LiveId" clId="{01F47973-9CB2-44DD-8EBD-67833D4EF65D}" dt="2020-06-08T17:54:21.444" v="0"/>
            <ac:spMkLst>
              <pc:docMk/>
              <pc:sldMasterMk cId="1605584857" sldId="2147483864"/>
              <pc:sldLayoutMk cId="1919839944" sldId="2147483869"/>
              <ac:spMk id="4" creationId="{00000000-0000-0000-0000-000000000000}"/>
            </ac:spMkLst>
          </pc:spChg>
          <pc:spChg chg="mod">
            <ac:chgData name="SOUMYA VAJJHALA" userId="f3e3711e514002e0" providerId="LiveId" clId="{01F47973-9CB2-44DD-8EBD-67833D4EF65D}" dt="2020-06-08T17:54:21.444" v="0"/>
            <ac:spMkLst>
              <pc:docMk/>
              <pc:sldMasterMk cId="1605584857" sldId="2147483864"/>
              <pc:sldLayoutMk cId="1919839944" sldId="2147483869"/>
              <ac:spMk id="5" creationId="{00000000-0000-0000-0000-000000000000}"/>
            </ac:spMkLst>
          </pc:spChg>
          <pc:spChg chg="mod">
            <ac:chgData name="SOUMYA VAJJHALA" userId="f3e3711e514002e0" providerId="LiveId" clId="{01F47973-9CB2-44DD-8EBD-67833D4EF65D}" dt="2020-06-08T17:54:21.444" v="0"/>
            <ac:spMkLst>
              <pc:docMk/>
              <pc:sldMasterMk cId="1605584857" sldId="2147483864"/>
              <pc:sldLayoutMk cId="1919839944" sldId="2147483869"/>
              <ac:spMk id="6" creationId="{00000000-0000-0000-0000-000000000000}"/>
            </ac:spMkLst>
          </pc:spChg>
        </pc:sldLayoutChg>
        <pc:sldLayoutChg chg="modSp">
          <pc:chgData name="SOUMYA VAJJHALA" userId="f3e3711e514002e0" providerId="LiveId" clId="{01F47973-9CB2-44DD-8EBD-67833D4EF65D}" dt="2020-06-08T17:54:21.444" v="0"/>
          <pc:sldLayoutMkLst>
            <pc:docMk/>
            <pc:sldMasterMk cId="1605584857" sldId="2147483864"/>
            <pc:sldLayoutMk cId="4044783473" sldId="2147483872"/>
          </pc:sldLayoutMkLst>
          <pc:spChg chg="mod">
            <ac:chgData name="SOUMYA VAJJHALA" userId="f3e3711e514002e0" providerId="LiveId" clId="{01F47973-9CB2-44DD-8EBD-67833D4EF65D}" dt="2020-06-08T17:54:21.444" v="0"/>
            <ac:spMkLst>
              <pc:docMk/>
              <pc:sldMasterMk cId="1605584857" sldId="2147483864"/>
              <pc:sldLayoutMk cId="4044783473" sldId="2147483872"/>
              <ac:spMk id="2" creationId="{00000000-0000-0000-0000-000000000000}"/>
            </ac:spMkLst>
          </pc:spChg>
          <pc:spChg chg="mod">
            <ac:chgData name="SOUMYA VAJJHALA" userId="f3e3711e514002e0" providerId="LiveId" clId="{01F47973-9CB2-44DD-8EBD-67833D4EF65D}" dt="2020-06-08T17:54:21.444" v="0"/>
            <ac:spMkLst>
              <pc:docMk/>
              <pc:sldMasterMk cId="1605584857" sldId="2147483864"/>
              <pc:sldLayoutMk cId="4044783473" sldId="2147483872"/>
              <ac:spMk id="3" creationId="{00000000-0000-0000-0000-000000000000}"/>
            </ac:spMkLst>
          </pc:spChg>
          <pc:spChg chg="mod">
            <ac:chgData name="SOUMYA VAJJHALA" userId="f3e3711e514002e0" providerId="LiveId" clId="{01F47973-9CB2-44DD-8EBD-67833D4EF65D}" dt="2020-06-08T17:54:21.444" v="0"/>
            <ac:spMkLst>
              <pc:docMk/>
              <pc:sldMasterMk cId="1605584857" sldId="2147483864"/>
              <pc:sldLayoutMk cId="4044783473" sldId="2147483872"/>
              <ac:spMk id="4" creationId="{00000000-0000-0000-0000-000000000000}"/>
            </ac:spMkLst>
          </pc:spChg>
        </pc:sldLayoutChg>
        <pc:sldLayoutChg chg="modSp">
          <pc:chgData name="SOUMYA VAJJHALA" userId="f3e3711e514002e0" providerId="LiveId" clId="{01F47973-9CB2-44DD-8EBD-67833D4EF65D}" dt="2020-06-08T17:54:21.444" v="0"/>
          <pc:sldLayoutMkLst>
            <pc:docMk/>
            <pc:sldMasterMk cId="1605584857" sldId="2147483864"/>
            <pc:sldLayoutMk cId="3818195506" sldId="2147483873"/>
          </pc:sldLayoutMkLst>
          <pc:spChg chg="mod">
            <ac:chgData name="SOUMYA VAJJHALA" userId="f3e3711e514002e0" providerId="LiveId" clId="{01F47973-9CB2-44DD-8EBD-67833D4EF65D}" dt="2020-06-08T17:54:21.444" v="0"/>
            <ac:spMkLst>
              <pc:docMk/>
              <pc:sldMasterMk cId="1605584857" sldId="2147483864"/>
              <pc:sldLayoutMk cId="3818195506" sldId="2147483873"/>
              <ac:spMk id="2" creationId="{00000000-0000-0000-0000-000000000000}"/>
            </ac:spMkLst>
          </pc:spChg>
          <pc:spChg chg="mod">
            <ac:chgData name="SOUMYA VAJJHALA" userId="f3e3711e514002e0" providerId="LiveId" clId="{01F47973-9CB2-44DD-8EBD-67833D4EF65D}" dt="2020-06-08T17:54:21.444" v="0"/>
            <ac:spMkLst>
              <pc:docMk/>
              <pc:sldMasterMk cId="1605584857" sldId="2147483864"/>
              <pc:sldLayoutMk cId="3818195506" sldId="2147483873"/>
              <ac:spMk id="3" creationId="{00000000-0000-0000-0000-000000000000}"/>
            </ac:spMkLst>
          </pc:spChg>
          <pc:spChg chg="mod">
            <ac:chgData name="SOUMYA VAJJHALA" userId="f3e3711e514002e0" providerId="LiveId" clId="{01F47973-9CB2-44DD-8EBD-67833D4EF65D}" dt="2020-06-08T17:54:21.444" v="0"/>
            <ac:spMkLst>
              <pc:docMk/>
              <pc:sldMasterMk cId="1605584857" sldId="2147483864"/>
              <pc:sldLayoutMk cId="3818195506" sldId="2147483873"/>
              <ac:spMk id="4" creationId="{00000000-0000-0000-0000-000000000000}"/>
            </ac:spMkLst>
          </pc:spChg>
        </pc:sldLayoutChg>
        <pc:sldLayoutChg chg="modSp">
          <pc:chgData name="SOUMYA VAJJHALA" userId="f3e3711e514002e0" providerId="LiveId" clId="{01F47973-9CB2-44DD-8EBD-67833D4EF65D}" dt="2020-06-08T17:54:21.444" v="0"/>
          <pc:sldLayoutMkLst>
            <pc:docMk/>
            <pc:sldMasterMk cId="1605584857" sldId="2147483864"/>
            <pc:sldLayoutMk cId="733748705" sldId="2147483875"/>
          </pc:sldLayoutMkLst>
          <pc:spChg chg="mod">
            <ac:chgData name="SOUMYA VAJJHALA" userId="f3e3711e514002e0" providerId="LiveId" clId="{01F47973-9CB2-44DD-8EBD-67833D4EF65D}" dt="2020-06-08T17:54:21.444" v="0"/>
            <ac:spMkLst>
              <pc:docMk/>
              <pc:sldMasterMk cId="1605584857" sldId="2147483864"/>
              <pc:sldLayoutMk cId="733748705" sldId="2147483875"/>
              <ac:spMk id="2" creationId="{00000000-0000-0000-0000-000000000000}"/>
            </ac:spMkLst>
          </pc:spChg>
          <pc:spChg chg="mod">
            <ac:chgData name="SOUMYA VAJJHALA" userId="f3e3711e514002e0" providerId="LiveId" clId="{01F47973-9CB2-44DD-8EBD-67833D4EF65D}" dt="2020-06-08T17:54:21.444" v="0"/>
            <ac:spMkLst>
              <pc:docMk/>
              <pc:sldMasterMk cId="1605584857" sldId="2147483864"/>
              <pc:sldLayoutMk cId="733748705" sldId="2147483875"/>
              <ac:spMk id="3" creationId="{00000000-0000-0000-0000-000000000000}"/>
            </ac:spMkLst>
          </pc:spChg>
        </pc:sldLayoutChg>
      </pc:sldMasterChg>
      <pc:sldMasterChg chg="modTransition modSldLayout">
        <pc:chgData name="SOUMYA VAJJHALA" userId="f3e3711e514002e0" providerId="LiveId" clId="{01F47973-9CB2-44DD-8EBD-67833D4EF65D}" dt="2020-06-08T20:29:28.116" v="79"/>
        <pc:sldMasterMkLst>
          <pc:docMk/>
          <pc:sldMasterMk cId="1993471175" sldId="2147483876"/>
        </pc:sldMasterMkLst>
        <pc:sldLayoutChg chg="modTransition">
          <pc:chgData name="SOUMYA VAJJHALA" userId="f3e3711e514002e0" providerId="LiveId" clId="{01F47973-9CB2-44DD-8EBD-67833D4EF65D}" dt="2020-06-08T20:29:28.116" v="79"/>
          <pc:sldLayoutMkLst>
            <pc:docMk/>
            <pc:sldMasterMk cId="1993471175" sldId="2147483876"/>
            <pc:sldLayoutMk cId="1933014035" sldId="2147483877"/>
          </pc:sldLayoutMkLst>
        </pc:sldLayoutChg>
        <pc:sldLayoutChg chg="modTransition">
          <pc:chgData name="SOUMYA VAJJHALA" userId="f3e3711e514002e0" providerId="LiveId" clId="{01F47973-9CB2-44DD-8EBD-67833D4EF65D}" dt="2020-06-08T20:29:28.116" v="79"/>
          <pc:sldLayoutMkLst>
            <pc:docMk/>
            <pc:sldMasterMk cId="1993471175" sldId="2147483876"/>
            <pc:sldLayoutMk cId="3691291881" sldId="2147483878"/>
          </pc:sldLayoutMkLst>
        </pc:sldLayoutChg>
        <pc:sldLayoutChg chg="modTransition">
          <pc:chgData name="SOUMYA VAJJHALA" userId="f3e3711e514002e0" providerId="LiveId" clId="{01F47973-9CB2-44DD-8EBD-67833D4EF65D}" dt="2020-06-08T20:29:28.116" v="79"/>
          <pc:sldLayoutMkLst>
            <pc:docMk/>
            <pc:sldMasterMk cId="1993471175" sldId="2147483876"/>
            <pc:sldLayoutMk cId="390831784" sldId="2147483879"/>
          </pc:sldLayoutMkLst>
        </pc:sldLayoutChg>
        <pc:sldLayoutChg chg="modTransition">
          <pc:chgData name="SOUMYA VAJJHALA" userId="f3e3711e514002e0" providerId="LiveId" clId="{01F47973-9CB2-44DD-8EBD-67833D4EF65D}" dt="2020-06-08T20:29:28.116" v="79"/>
          <pc:sldLayoutMkLst>
            <pc:docMk/>
            <pc:sldMasterMk cId="1993471175" sldId="2147483876"/>
            <pc:sldLayoutMk cId="119854787" sldId="2147483880"/>
          </pc:sldLayoutMkLst>
        </pc:sldLayoutChg>
        <pc:sldLayoutChg chg="modTransition">
          <pc:chgData name="SOUMYA VAJJHALA" userId="f3e3711e514002e0" providerId="LiveId" clId="{01F47973-9CB2-44DD-8EBD-67833D4EF65D}" dt="2020-06-08T20:29:28.116" v="79"/>
          <pc:sldLayoutMkLst>
            <pc:docMk/>
            <pc:sldMasterMk cId="1993471175" sldId="2147483876"/>
            <pc:sldLayoutMk cId="1185363458" sldId="2147483881"/>
          </pc:sldLayoutMkLst>
        </pc:sldLayoutChg>
        <pc:sldLayoutChg chg="modTransition">
          <pc:chgData name="SOUMYA VAJJHALA" userId="f3e3711e514002e0" providerId="LiveId" clId="{01F47973-9CB2-44DD-8EBD-67833D4EF65D}" dt="2020-06-08T20:29:28.116" v="79"/>
          <pc:sldLayoutMkLst>
            <pc:docMk/>
            <pc:sldMasterMk cId="1993471175" sldId="2147483876"/>
            <pc:sldLayoutMk cId="1111827431" sldId="2147483882"/>
          </pc:sldLayoutMkLst>
        </pc:sldLayoutChg>
        <pc:sldLayoutChg chg="modTransition">
          <pc:chgData name="SOUMYA VAJJHALA" userId="f3e3711e514002e0" providerId="LiveId" clId="{01F47973-9CB2-44DD-8EBD-67833D4EF65D}" dt="2020-06-08T20:29:28.116" v="79"/>
          <pc:sldLayoutMkLst>
            <pc:docMk/>
            <pc:sldMasterMk cId="1993471175" sldId="2147483876"/>
            <pc:sldLayoutMk cId="1503918531" sldId="2147483883"/>
          </pc:sldLayoutMkLst>
        </pc:sldLayoutChg>
        <pc:sldLayoutChg chg="modTransition">
          <pc:chgData name="SOUMYA VAJJHALA" userId="f3e3711e514002e0" providerId="LiveId" clId="{01F47973-9CB2-44DD-8EBD-67833D4EF65D}" dt="2020-06-08T20:29:28.116" v="79"/>
          <pc:sldLayoutMkLst>
            <pc:docMk/>
            <pc:sldMasterMk cId="1993471175" sldId="2147483876"/>
            <pc:sldLayoutMk cId="3066638042" sldId="2147483884"/>
          </pc:sldLayoutMkLst>
        </pc:sldLayoutChg>
        <pc:sldLayoutChg chg="modTransition">
          <pc:chgData name="SOUMYA VAJJHALA" userId="f3e3711e514002e0" providerId="LiveId" clId="{01F47973-9CB2-44DD-8EBD-67833D4EF65D}" dt="2020-06-08T20:29:28.116" v="79"/>
          <pc:sldLayoutMkLst>
            <pc:docMk/>
            <pc:sldMasterMk cId="1993471175" sldId="2147483876"/>
            <pc:sldLayoutMk cId="2799788423" sldId="2147483885"/>
          </pc:sldLayoutMkLst>
        </pc:sldLayoutChg>
        <pc:sldLayoutChg chg="modTransition">
          <pc:chgData name="SOUMYA VAJJHALA" userId="f3e3711e514002e0" providerId="LiveId" clId="{01F47973-9CB2-44DD-8EBD-67833D4EF65D}" dt="2020-06-08T20:29:28.116" v="79"/>
          <pc:sldLayoutMkLst>
            <pc:docMk/>
            <pc:sldMasterMk cId="1993471175" sldId="2147483876"/>
            <pc:sldLayoutMk cId="1189901756" sldId="2147483886"/>
          </pc:sldLayoutMkLst>
        </pc:sldLayoutChg>
        <pc:sldLayoutChg chg="modTransition">
          <pc:chgData name="SOUMYA VAJJHALA" userId="f3e3711e514002e0" providerId="LiveId" clId="{01F47973-9CB2-44DD-8EBD-67833D4EF65D}" dt="2020-06-08T20:29:28.116" v="79"/>
          <pc:sldLayoutMkLst>
            <pc:docMk/>
            <pc:sldMasterMk cId="1993471175" sldId="2147483876"/>
            <pc:sldLayoutMk cId="3450071383" sldId="2147483887"/>
          </pc:sldLayoutMkLst>
        </pc:sldLayoutChg>
      </pc:sldMasterChg>
      <pc:sldMasterChg chg="del delSldLayout">
        <pc:chgData name="SOUMYA VAJJHALA" userId="f3e3711e514002e0" providerId="LiveId" clId="{01F47973-9CB2-44DD-8EBD-67833D4EF65D}" dt="2020-06-08T20:24:54.585" v="62" actId="47"/>
        <pc:sldMasterMkLst>
          <pc:docMk/>
          <pc:sldMasterMk cId="3786096148" sldId="2147483900"/>
        </pc:sldMasterMkLst>
        <pc:sldLayoutChg chg="del">
          <pc:chgData name="SOUMYA VAJJHALA" userId="f3e3711e514002e0" providerId="LiveId" clId="{01F47973-9CB2-44DD-8EBD-67833D4EF65D}" dt="2020-06-08T20:24:54.585" v="62" actId="47"/>
          <pc:sldLayoutMkLst>
            <pc:docMk/>
            <pc:sldMasterMk cId="3786096148" sldId="2147483900"/>
            <pc:sldLayoutMk cId="2494139922" sldId="2147483901"/>
          </pc:sldLayoutMkLst>
        </pc:sldLayoutChg>
        <pc:sldLayoutChg chg="del">
          <pc:chgData name="SOUMYA VAJJHALA" userId="f3e3711e514002e0" providerId="LiveId" clId="{01F47973-9CB2-44DD-8EBD-67833D4EF65D}" dt="2020-06-08T20:24:54.585" v="62" actId="47"/>
          <pc:sldLayoutMkLst>
            <pc:docMk/>
            <pc:sldMasterMk cId="3786096148" sldId="2147483900"/>
            <pc:sldLayoutMk cId="2702598495" sldId="2147483902"/>
          </pc:sldLayoutMkLst>
        </pc:sldLayoutChg>
        <pc:sldLayoutChg chg="del">
          <pc:chgData name="SOUMYA VAJJHALA" userId="f3e3711e514002e0" providerId="LiveId" clId="{01F47973-9CB2-44DD-8EBD-67833D4EF65D}" dt="2020-06-08T20:24:54.585" v="62" actId="47"/>
          <pc:sldLayoutMkLst>
            <pc:docMk/>
            <pc:sldMasterMk cId="3786096148" sldId="2147483900"/>
            <pc:sldLayoutMk cId="3582591493" sldId="2147483903"/>
          </pc:sldLayoutMkLst>
        </pc:sldLayoutChg>
        <pc:sldLayoutChg chg="del">
          <pc:chgData name="SOUMYA VAJJHALA" userId="f3e3711e514002e0" providerId="LiveId" clId="{01F47973-9CB2-44DD-8EBD-67833D4EF65D}" dt="2020-06-08T20:24:54.585" v="62" actId="47"/>
          <pc:sldLayoutMkLst>
            <pc:docMk/>
            <pc:sldMasterMk cId="3786096148" sldId="2147483900"/>
            <pc:sldLayoutMk cId="481628255" sldId="2147483904"/>
          </pc:sldLayoutMkLst>
        </pc:sldLayoutChg>
        <pc:sldLayoutChg chg="del">
          <pc:chgData name="SOUMYA VAJJHALA" userId="f3e3711e514002e0" providerId="LiveId" clId="{01F47973-9CB2-44DD-8EBD-67833D4EF65D}" dt="2020-06-08T20:24:54.585" v="62" actId="47"/>
          <pc:sldLayoutMkLst>
            <pc:docMk/>
            <pc:sldMasterMk cId="3786096148" sldId="2147483900"/>
            <pc:sldLayoutMk cId="507952072" sldId="2147483905"/>
          </pc:sldLayoutMkLst>
        </pc:sldLayoutChg>
        <pc:sldLayoutChg chg="del">
          <pc:chgData name="SOUMYA VAJJHALA" userId="f3e3711e514002e0" providerId="LiveId" clId="{01F47973-9CB2-44DD-8EBD-67833D4EF65D}" dt="2020-06-08T20:24:54.585" v="62" actId="47"/>
          <pc:sldLayoutMkLst>
            <pc:docMk/>
            <pc:sldMasterMk cId="3786096148" sldId="2147483900"/>
            <pc:sldLayoutMk cId="938231529" sldId="2147483906"/>
          </pc:sldLayoutMkLst>
        </pc:sldLayoutChg>
        <pc:sldLayoutChg chg="del">
          <pc:chgData name="SOUMYA VAJJHALA" userId="f3e3711e514002e0" providerId="LiveId" clId="{01F47973-9CB2-44DD-8EBD-67833D4EF65D}" dt="2020-06-08T20:24:54.585" v="62" actId="47"/>
          <pc:sldLayoutMkLst>
            <pc:docMk/>
            <pc:sldMasterMk cId="3786096148" sldId="2147483900"/>
            <pc:sldLayoutMk cId="2589431373" sldId="2147483907"/>
          </pc:sldLayoutMkLst>
        </pc:sldLayoutChg>
        <pc:sldLayoutChg chg="del">
          <pc:chgData name="SOUMYA VAJJHALA" userId="f3e3711e514002e0" providerId="LiveId" clId="{01F47973-9CB2-44DD-8EBD-67833D4EF65D}" dt="2020-06-08T20:24:54.585" v="62" actId="47"/>
          <pc:sldLayoutMkLst>
            <pc:docMk/>
            <pc:sldMasterMk cId="3786096148" sldId="2147483900"/>
            <pc:sldLayoutMk cId="3377273028" sldId="2147483908"/>
          </pc:sldLayoutMkLst>
        </pc:sldLayoutChg>
        <pc:sldLayoutChg chg="del">
          <pc:chgData name="SOUMYA VAJJHALA" userId="f3e3711e514002e0" providerId="LiveId" clId="{01F47973-9CB2-44DD-8EBD-67833D4EF65D}" dt="2020-06-08T20:24:54.585" v="62" actId="47"/>
          <pc:sldLayoutMkLst>
            <pc:docMk/>
            <pc:sldMasterMk cId="3786096148" sldId="2147483900"/>
            <pc:sldLayoutMk cId="276437195" sldId="2147483909"/>
          </pc:sldLayoutMkLst>
        </pc:sldLayoutChg>
        <pc:sldLayoutChg chg="del">
          <pc:chgData name="SOUMYA VAJJHALA" userId="f3e3711e514002e0" providerId="LiveId" clId="{01F47973-9CB2-44DD-8EBD-67833D4EF65D}" dt="2020-06-08T20:24:54.585" v="62" actId="47"/>
          <pc:sldLayoutMkLst>
            <pc:docMk/>
            <pc:sldMasterMk cId="3786096148" sldId="2147483900"/>
            <pc:sldLayoutMk cId="4022307876" sldId="2147483910"/>
          </pc:sldLayoutMkLst>
        </pc:sldLayoutChg>
        <pc:sldLayoutChg chg="del">
          <pc:chgData name="SOUMYA VAJJHALA" userId="f3e3711e514002e0" providerId="LiveId" clId="{01F47973-9CB2-44DD-8EBD-67833D4EF65D}" dt="2020-06-08T20:24:54.585" v="62" actId="47"/>
          <pc:sldLayoutMkLst>
            <pc:docMk/>
            <pc:sldMasterMk cId="3786096148" sldId="2147483900"/>
            <pc:sldLayoutMk cId="4118352400" sldId="214748391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9E016143-E03C-4CFD-AFDC-14E5BDEA754C}" type="datetimeFigureOut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 defTabSz="342900"/>
              <a:t>6/8/2020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014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0E59FD0C-5451-4CA0-86AF-E70AE3279989}" type="datetimeFigureOut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 defTabSz="342900"/>
              <a:t>6/8/2020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901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0E59FD0C-5451-4CA0-86AF-E70AE3279989}" type="datetimeFigureOut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 defTabSz="342900"/>
              <a:t>6/8/2020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071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78C94063-DF36-4330-A365-08DA1FA5B7D6}" type="datetimeFigureOut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 defTabSz="342900"/>
              <a:t>6/8/2020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291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908A7C6C-0F39-4D70-8E8D-FE5B9C95FA73}" type="datetimeFigureOut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 defTabSz="342900"/>
              <a:t>6/8/2020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1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0E59FD0C-5451-4CA0-86AF-E70AE3279989}" type="datetimeFigureOut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 defTabSz="342900"/>
              <a:t>6/8/2020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54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0E59FD0C-5451-4CA0-86AF-E70AE3279989}" type="datetimeFigureOut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 defTabSz="342900"/>
              <a:t>6/8/2020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363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4F170639-886C-4FCF-9EAB-ABB5DA3F3F4A}" type="datetimeFigureOut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 defTabSz="342900"/>
              <a:t>6/8/2020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27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22230651-31F4-45D2-98AE-A2108F41BC07}" type="datetimeFigureOut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 defTabSz="342900"/>
              <a:t>6/8/2020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918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0E59FD0C-5451-4CA0-86AF-E70AE3279989}" type="datetimeFigureOut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 defTabSz="342900"/>
              <a:t>6/8/2020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638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5E6440AA-91A0-436F-8FDB-C0F939DCAE21}" type="datetimeFigureOut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 defTabSz="342900"/>
              <a:t>6/8/2020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788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0E59FD0C-5451-4CA0-86AF-E70AE3279989}" type="datetimeFigureOut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 defTabSz="342900"/>
              <a:t>6/8/2020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47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 intensity="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10"/>
          <a:stretch/>
        </p:blipFill>
        <p:spPr>
          <a:xfrm>
            <a:off x="1536879" y="2675211"/>
            <a:ext cx="9144000" cy="357622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TextBox 2"/>
          <p:cNvSpPr txBox="1"/>
          <p:nvPr/>
        </p:nvSpPr>
        <p:spPr>
          <a:xfrm>
            <a:off x="0" y="457200"/>
            <a:ext cx="1217912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Seattle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Making the Most of Your First Port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879" y="2383049"/>
            <a:ext cx="12179121" cy="1460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879" y="2502179"/>
            <a:ext cx="12179121" cy="5390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6626" y="6510270"/>
            <a:ext cx="12179121" cy="1460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6626" y="6629400"/>
            <a:ext cx="12179121" cy="5390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210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Visit Seattle 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Before or After 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Your Cruise to Alaska!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100" dirty="0">
                <a:solidFill>
                  <a:schemeClr val="accent1">
                    <a:lumMod val="50000"/>
                  </a:schemeClr>
                </a:solidFill>
              </a:rPr>
              <a:t>Kodiak West Travel Can Help </a:t>
            </a:r>
            <a:br>
              <a:rPr lang="en-US" sz="21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100" dirty="0">
                <a:solidFill>
                  <a:schemeClr val="accent1">
                    <a:lumMod val="50000"/>
                  </a:schemeClr>
                </a:solidFill>
              </a:rPr>
              <a:t>You Develop Your Itinerary</a:t>
            </a:r>
          </a:p>
        </p:txBody>
      </p:sp>
    </p:spTree>
    <p:extLst>
      <p:ext uri="{BB962C8B-B14F-4D97-AF65-F5344CB8AC3E}">
        <p14:creationId xmlns:p14="http://schemas.microsoft.com/office/powerpoint/2010/main" val="583645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Day One</a:t>
            </a:r>
            <a:br>
              <a:rPr lang="en-US" dirty="0"/>
            </a:br>
            <a:r>
              <a:rPr lang="en-US" dirty="0"/>
              <a:t>Sample </a:t>
            </a:r>
            <a:br>
              <a:rPr lang="en-US" dirty="0"/>
            </a:br>
            <a:r>
              <a:rPr lang="en-US" dirty="0"/>
              <a:t>Itinerary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Get an early start!</a:t>
            </a:r>
          </a:p>
          <a:p>
            <a:pPr lvl="1"/>
            <a:r>
              <a:rPr lang="en-US" sz="1400" dirty="0"/>
              <a:t>Pike Place Market for breakfast and shopping</a:t>
            </a:r>
          </a:p>
          <a:p>
            <a:pPr lvl="1"/>
            <a:r>
              <a:rPr lang="en-US" sz="1400" dirty="0"/>
              <a:t>Olympic Sculpture Park  and a stroll along the waterfront </a:t>
            </a:r>
          </a:p>
          <a:p>
            <a:r>
              <a:rPr lang="en-US" sz="1800" dirty="0"/>
              <a:t>Mid-afternoon</a:t>
            </a:r>
          </a:p>
          <a:p>
            <a:pPr lvl="1"/>
            <a:r>
              <a:rPr lang="en-US" sz="1500" dirty="0"/>
              <a:t>The Seattle Aquarium</a:t>
            </a:r>
          </a:p>
          <a:p>
            <a:r>
              <a:rPr lang="en-US" sz="1800" dirty="0"/>
              <a:t>Evening</a:t>
            </a:r>
          </a:p>
          <a:p>
            <a:pPr lvl="1"/>
            <a:r>
              <a:rPr lang="en-US" sz="1500" dirty="0"/>
              <a:t>Seattle Underground Tour</a:t>
            </a:r>
          </a:p>
          <a:p>
            <a:pPr lvl="1"/>
            <a:r>
              <a:rPr lang="en-US" sz="1500" dirty="0"/>
              <a:t>Pike Place Market for dinner</a:t>
            </a:r>
          </a:p>
        </p:txBody>
      </p:sp>
    </p:spTree>
    <p:extLst>
      <p:ext uri="{BB962C8B-B14F-4D97-AF65-F5344CB8AC3E}">
        <p14:creationId xmlns:p14="http://schemas.microsoft.com/office/powerpoint/2010/main" val="1496063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Two Sample Itinerary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Pike Place Market</a:t>
            </a:r>
          </a:p>
          <a:p>
            <a:pPr lvl="1"/>
            <a:r>
              <a:rPr lang="en-US" dirty="0"/>
              <a:t>Breakfast here again and visit the places you loved or missed</a:t>
            </a:r>
          </a:p>
          <a:p>
            <a:r>
              <a:rPr lang="en-US" dirty="0"/>
              <a:t>Experience Music Project and Science Fiction Museum</a:t>
            </a:r>
          </a:p>
          <a:p>
            <a:r>
              <a:rPr lang="en-US" dirty="0"/>
              <a:t>The Space Needle</a:t>
            </a:r>
          </a:p>
          <a:p>
            <a:pPr lvl="1"/>
            <a:r>
              <a:rPr lang="en-US" dirty="0"/>
              <a:t>Seattle’s iconic and most famous landmark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006204"/>
            <a:ext cx="4937125" cy="370284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chemeClr val="accent1">
                <a:lumMod val="50000"/>
              </a:schemeClr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59476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046" y="987426"/>
            <a:ext cx="3176334" cy="4873625"/>
          </a:xfrm>
        </p:spPr>
        <p:txBody>
          <a:bodyPr anchor="ctr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2000" dirty="0"/>
              <a:t>Although cruises to Alaska are held during summer months, a visit to Seattle in summer is no guarantee of sunshine! Keep your favorite umbrella handy!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38816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08855" y="2678231"/>
            <a:ext cx="50918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4500" b="1" i="1" dirty="0">
                <a:solidFill>
                  <a:schemeClr val="accent1">
                    <a:lumMod val="50000"/>
                  </a:schemeClr>
                </a:solidFill>
                <a:latin typeface="Corbel" panose="020B0503020204020204"/>
              </a:rPr>
              <a:t>And if you can spare</a:t>
            </a:r>
            <a:br>
              <a:rPr lang="en-US" sz="4500" b="1" i="1" dirty="0">
                <a:solidFill>
                  <a:schemeClr val="accent1">
                    <a:lumMod val="50000"/>
                  </a:schemeClr>
                </a:solidFill>
                <a:latin typeface="Corbel" panose="020B0503020204020204"/>
              </a:rPr>
            </a:br>
            <a:r>
              <a:rPr lang="en-US" sz="4500" b="1" i="1" dirty="0">
                <a:solidFill>
                  <a:schemeClr val="accent1">
                    <a:lumMod val="50000"/>
                  </a:schemeClr>
                </a:solidFill>
                <a:latin typeface="Corbel" panose="020B0503020204020204"/>
              </a:rPr>
              <a:t>one more day…</a:t>
            </a:r>
          </a:p>
        </p:txBody>
      </p:sp>
    </p:spTree>
    <p:extLst>
      <p:ext uri="{BB962C8B-B14F-4D97-AF65-F5344CB8AC3E}">
        <p14:creationId xmlns:p14="http://schemas.microsoft.com/office/powerpoint/2010/main" val="829478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5169753"/>
            <a:ext cx="9144000" cy="854080"/>
          </a:xfrm>
          <a:prstGeom prst="rect">
            <a:avLst/>
          </a:prstGeom>
          <a:solidFill>
            <a:schemeClr val="accent1">
              <a:lumMod val="50000"/>
              <a:alpha val="66000"/>
            </a:schemeClr>
          </a:solidFill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4950" dirty="0">
                <a:solidFill>
                  <a:prstClr val="white"/>
                </a:solidFill>
                <a:latin typeface="Corbel" panose="020B0503020204020204"/>
              </a:rPr>
              <a:t>Visit Mt. Rainier National Park!</a:t>
            </a:r>
          </a:p>
        </p:txBody>
      </p:sp>
    </p:spTree>
    <p:extLst>
      <p:ext uri="{BB962C8B-B14F-4D97-AF65-F5344CB8AC3E}">
        <p14:creationId xmlns:p14="http://schemas.microsoft.com/office/powerpoint/2010/main" val="1622807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149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Corbel</vt:lpstr>
      <vt:lpstr>Georgia</vt:lpstr>
      <vt:lpstr>Office Theme</vt:lpstr>
      <vt:lpstr>PowerPoint Presentation</vt:lpstr>
      <vt:lpstr>Visit Seattle  Before or After  Your Cruise to Alaska!</vt:lpstr>
      <vt:lpstr>Day One Sample  Itinerary</vt:lpstr>
      <vt:lpstr>Day Two Sample Itinerary</vt:lpstr>
      <vt:lpstr>Although cruises to Alaska are held during summer months, a visit to Seattle in summer is no guarantee of sunshine! Keep your favorite umbrella handy!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</dc:title>
  <dc:creator>GO! Series</dc:creator>
  <cp:lastModifiedBy>SOUMYA VAJJHALA</cp:lastModifiedBy>
  <cp:revision>1</cp:revision>
  <dcterms:created xsi:type="dcterms:W3CDTF">2015-05-17T14:47:04Z</dcterms:created>
  <dcterms:modified xsi:type="dcterms:W3CDTF">2020-06-08T20:29:50Z</dcterms:modified>
</cp:coreProperties>
</file>