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CFDC1-7318-4261-83EA-A60C64FD65CB}" v="4" dt="2019-03-10T15:35:20.4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B53CFDC1-7318-4261-83EA-A60C64FD65CB}"/>
    <pc:docChg chg="addSld modSld">
      <pc:chgData name="SOUMYA VAJJHALA" userId="f3e3711e514002e0" providerId="LiveId" clId="{B53CFDC1-7318-4261-83EA-A60C64FD65CB}" dt="2019-03-10T15:28:33.353" v="150" actId="1440"/>
      <pc:docMkLst>
        <pc:docMk/>
      </pc:docMkLst>
      <pc:sldChg chg="addSp delSp modSp">
        <pc:chgData name="SOUMYA VAJJHALA" userId="f3e3711e514002e0" providerId="LiveId" clId="{B53CFDC1-7318-4261-83EA-A60C64FD65CB}" dt="2019-03-10T15:28:33.353" v="150" actId="1440"/>
        <pc:sldMkLst>
          <pc:docMk/>
          <pc:sldMk cId="3811348795" sldId="257"/>
        </pc:sldMkLst>
        <pc:spChg chg="del">
          <ac:chgData name="SOUMYA VAJJHALA" userId="f3e3711e514002e0" providerId="LiveId" clId="{B53CFDC1-7318-4261-83EA-A60C64FD65CB}" dt="2019-03-10T15:28:16.105" v="149" actId="931"/>
          <ac:spMkLst>
            <pc:docMk/>
            <pc:sldMk cId="3811348795" sldId="257"/>
            <ac:spMk id="4" creationId="{49630FC3-E6D7-482C-983E-FE0F5B99BD44}"/>
          </ac:spMkLst>
        </pc:spChg>
        <pc:picChg chg="add mod">
          <ac:chgData name="SOUMYA VAJJHALA" userId="f3e3711e514002e0" providerId="LiveId" clId="{B53CFDC1-7318-4261-83EA-A60C64FD65CB}" dt="2019-03-10T15:28:33.353" v="150" actId="1440"/>
          <ac:picMkLst>
            <pc:docMk/>
            <pc:sldMk cId="3811348795" sldId="257"/>
            <ac:picMk id="6" creationId="{86151B69-32A3-407B-95D9-9B7F8A6C2729}"/>
          </ac:picMkLst>
        </pc:picChg>
      </pc:sldChg>
      <pc:sldChg chg="addSp delSp modSp add">
        <pc:chgData name="SOUMYA VAJJHALA" userId="f3e3711e514002e0" providerId="LiveId" clId="{B53CFDC1-7318-4261-83EA-A60C64FD65CB}" dt="2019-03-10T15:28:05.725" v="148" actId="20577"/>
        <pc:sldMkLst>
          <pc:docMk/>
          <pc:sldMk cId="4137200150" sldId="259"/>
        </pc:sldMkLst>
        <pc:spChg chg="mod">
          <ac:chgData name="SOUMYA VAJJHALA" userId="f3e3711e514002e0" providerId="LiveId" clId="{B53CFDC1-7318-4261-83EA-A60C64FD65CB}" dt="2019-03-10T15:27:41.064" v="21" actId="20577"/>
          <ac:spMkLst>
            <pc:docMk/>
            <pc:sldMk cId="4137200150" sldId="259"/>
            <ac:spMk id="2" creationId="{F6D494F9-508B-47C3-B875-D724D2813822}"/>
          </ac:spMkLst>
        </pc:spChg>
        <pc:spChg chg="del">
          <ac:chgData name="SOUMYA VAJJHALA" userId="f3e3711e514002e0" providerId="LiveId" clId="{B53CFDC1-7318-4261-83EA-A60C64FD65CB}" dt="2019-03-10T15:27:23.497" v="1" actId="931"/>
          <ac:spMkLst>
            <pc:docMk/>
            <pc:sldMk cId="4137200150" sldId="259"/>
            <ac:spMk id="3" creationId="{2F044B34-5223-4E75-B7B7-A983611551D4}"/>
          </ac:spMkLst>
        </pc:spChg>
        <pc:spChg chg="mod">
          <ac:chgData name="SOUMYA VAJJHALA" userId="f3e3711e514002e0" providerId="LiveId" clId="{B53CFDC1-7318-4261-83EA-A60C64FD65CB}" dt="2019-03-10T15:28:05.725" v="148" actId="20577"/>
          <ac:spMkLst>
            <pc:docMk/>
            <pc:sldMk cId="4137200150" sldId="259"/>
            <ac:spMk id="4" creationId="{7A3E26E9-CC28-4508-B390-1BAF9639FE04}"/>
          </ac:spMkLst>
        </pc:spChg>
        <pc:picChg chg="add mod">
          <ac:chgData name="SOUMYA VAJJHALA" userId="f3e3711e514002e0" providerId="LiveId" clId="{B53CFDC1-7318-4261-83EA-A60C64FD65CB}" dt="2019-03-10T15:27:23.497" v="1" actId="931"/>
          <ac:picMkLst>
            <pc:docMk/>
            <pc:sldMk cId="4137200150" sldId="259"/>
            <ac:picMk id="6" creationId="{AB3BED6D-C244-4F4C-83D7-AF2F83B728A8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E116A3-F67F-4A98-9AC4-55F8A9D23C93}" type="datetimeFigureOut">
              <a:rPr lang="en-US" smtClean="0"/>
              <a:t>3/10/2019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FBFCF6-7C39-4294-AC77-D6909992D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3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Lehua Hawaiian Adventures is based on Honolulu, but has offices on each of the main Hawaiian islands.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FBFCF6-7C39-4294-AC77-D6909992DFD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85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36CA7-5CB9-4967-B1B9-53ADF81FFBFE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87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6F806-4DD5-4F24-9DBE-CD4890C2739E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679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8F3C9-2620-4B2B-96CE-12263426AEAB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257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3AFE2-CDC6-4619-A242-95D99347ACCA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420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F85B7-2B56-41CB-BF4A-5203D20E1F6C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82802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FA56A-B634-4DC6-9F70-01B2FC84A50B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9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9FA8D-27DF-4516-A235-D6226F03023C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02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9C134-131B-41B3-A15F-EBE79CBDCE99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345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DA132-052E-4444-A869-8C5BF6721B9F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757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10F13-8943-49EE-9AEB-5162D7DE8119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435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0CAF0-3781-4356-AF48-EAC7BF961DCA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76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77364-26ED-4D2B-A38F-444FBCADAA3B}" type="datetime1">
              <a:rPr lang="en-US" smtClean="0"/>
              <a:t>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AD244D-8BCE-49DA-A084-9C38D1EA1C37}" type="datetime1">
              <a:rPr lang="en-US" smtClean="0"/>
              <a:t>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224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91876-5D98-406C-A094-7FA4CD323239}" type="datetime1">
              <a:rPr lang="en-US" smtClean="0"/>
              <a:t>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2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78F4-D20B-42B2-A0D3-A065BB0465CE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15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E0977-83F4-4D61-82F6-153D0AB84E3C}" type="datetime1">
              <a:rPr lang="en-US" smtClean="0"/>
              <a:t>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37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A97CE-3459-42CA-B1C9-41677D90EB9E}" type="datetime1">
              <a:rPr lang="en-US" smtClean="0"/>
              <a:t>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Overview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7B32BC4-EBCB-4CBD-BAA1-715F66D9AE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869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866F-CF70-4070-B310-1F184B1F038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Lehua Hawaiian Adventures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210147-7666-4CF0-8936-52FFFE97A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Carl </a:t>
            </a:r>
            <a:r>
              <a:rPr lang="en-US" dirty="0" err="1"/>
              <a:t>Kawaoka</a:t>
            </a:r>
            <a:endParaRPr lang="en-US" dirty="0"/>
          </a:p>
          <a:p>
            <a:r>
              <a:rPr lang="en-US" dirty="0"/>
              <a:t>Tour Manager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E4813-1F16-4A22-B79D-FE35C65EE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A7046C-B150-460D-AAAB-DA2B78A7C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90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5F70-08A4-46EB-B283-4576C0F7D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You Enjoy Adventure?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2E14E-B3AD-4E37-8A77-DBC3F30255B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Hiking and cycling</a:t>
            </a:r>
          </a:p>
          <a:p>
            <a:r>
              <a:rPr lang="en-US" dirty="0"/>
              <a:t>Explore amazing locations</a:t>
            </a:r>
          </a:p>
          <a:p>
            <a:r>
              <a:rPr lang="en-US" dirty="0"/>
              <a:t>Boating excursions</a:t>
            </a:r>
          </a:p>
          <a:p>
            <a:pPr lvl="1"/>
            <a:r>
              <a:rPr lang="en-US" dirty="0"/>
              <a:t>Exhilarate your senses while at sea</a:t>
            </a:r>
          </a:p>
          <a:p>
            <a:r>
              <a:rPr lang="en-US" dirty="0"/>
              <a:t>Helicopter tours</a:t>
            </a:r>
          </a:p>
          <a:p>
            <a:pPr lvl="1"/>
            <a:r>
              <a:rPr lang="en-US" dirty="0"/>
              <a:t>View Hawaii from above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6151B69-32A3-407B-95D9-9B7F8A6C272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178" y="2638266"/>
            <a:ext cx="3895344" cy="29260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B2D6086-EB5E-4E1B-B318-1FFE36101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92D594-9369-412B-8004-420E648D6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4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494F9-508B-47C3-B875-D724D2813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to be Amazed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AB3BED6D-C244-4F4C-83D7-AF2F83B728A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45" b="1294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3E26E9-CC28-4508-B390-1BAF9639FE0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Mountain, sea, volcano. Our tour guides are experts in the history, geography, culture, and flora and fauna of Hawaii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DE109A-09CC-4D2E-AA7E-31335761B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0E678FD-7E8F-45BF-8EDE-C6165340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00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BECA8-DE03-428D-9EF7-43AD1B3F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Our Company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3FE79-4361-44AD-8A28-3DCDFEAF1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Named for the crescent-shaped island noted for scuba diving, Lehua Hawaiian Adventures offers exciting and affordable tours throughout Hawaii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C56414-20A4-4430-8BB4-49D5E6E70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724A10-88C7-423E-833E-98E5621A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32BC4-EBCB-4CBD-BAA1-715F66D9AE6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683442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112</Words>
  <Application>Microsoft Office PowerPoint</Application>
  <PresentationFormat>Widescreen</PresentationFormat>
  <Paragraphs>24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</vt:lpstr>
      <vt:lpstr>Lehua Hawaiian Adventures</vt:lpstr>
      <vt:lpstr>Do You Enjoy Adventure?</vt:lpstr>
      <vt:lpstr>Prepare to be Amazed</vt:lpstr>
      <vt:lpstr>About Our Company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Lehua Hawaiian Adventures</dc:title>
  <dc:creator>SOUMYA VAJJHALA</dc:creator>
  <cp:lastModifiedBy>SOUMYA VAJJHALA</cp:lastModifiedBy>
  <cp:revision>1</cp:revision>
  <dcterms:created xsi:type="dcterms:W3CDTF">2019-03-10T15:23:41Z</dcterms:created>
  <dcterms:modified xsi:type="dcterms:W3CDTF">2019-03-10T15:35:29Z</dcterms:modified>
</cp:coreProperties>
</file>