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B9BCC-5929-4C81-A910-F05DD3DD1EAF}" v="29" dt="2019-02-25T00:28:01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E80B9BCC-5929-4C81-A910-F05DD3DD1EAF}"/>
    <pc:docChg chg="undo custSel addSld delSld modSld sldOrd">
      <pc:chgData name="SOUMYA VAJJHALA" userId="f3e3711e514002e0" providerId="LiveId" clId="{E80B9BCC-5929-4C81-A910-F05DD3DD1EAF}" dt="2019-02-25T00:20:10.663" v="409" actId="14100"/>
      <pc:docMkLst>
        <pc:docMk/>
      </pc:docMkLst>
      <pc:sldChg chg="addSp delSp modSp add">
        <pc:chgData name="SOUMYA VAJJHALA" userId="f3e3711e514002e0" providerId="LiveId" clId="{E80B9BCC-5929-4C81-A910-F05DD3DD1EAF}" dt="2019-02-25T00:09:38.752" v="382" actId="13782"/>
        <pc:sldMkLst>
          <pc:docMk/>
          <pc:sldMk cId="2893459041" sldId="258"/>
        </pc:sldMkLst>
        <pc:spChg chg="mod">
          <ac:chgData name="SOUMYA VAJJHALA" userId="f3e3711e514002e0" providerId="LiveId" clId="{E80B9BCC-5929-4C81-A910-F05DD3DD1EAF}" dt="2019-02-24T23:39:11.535" v="57" actId="20577"/>
          <ac:spMkLst>
            <pc:docMk/>
            <pc:sldMk cId="2893459041" sldId="258"/>
            <ac:spMk id="2" creationId="{C5F63E5C-8CC6-495D-BB01-8F91584A65D5}"/>
          </ac:spMkLst>
        </pc:spChg>
        <pc:spChg chg="add del mod">
          <ac:chgData name="SOUMYA VAJJHALA" userId="f3e3711e514002e0" providerId="LiveId" clId="{E80B9BCC-5929-4C81-A910-F05DD3DD1EAF}" dt="2019-02-25T00:04:28.356" v="367" actId="12084"/>
          <ac:spMkLst>
            <pc:docMk/>
            <pc:sldMk cId="2893459041" sldId="258"/>
            <ac:spMk id="3" creationId="{18657533-2352-4C26-A48C-3FB0FCE6947A}"/>
          </ac:spMkLst>
        </pc:spChg>
        <pc:graphicFrameChg chg="add del mod">
          <ac:chgData name="SOUMYA VAJJHALA" userId="f3e3711e514002e0" providerId="LiveId" clId="{E80B9BCC-5929-4C81-A910-F05DD3DD1EAF}" dt="2019-02-25T00:02:19.248" v="364" actId="12084"/>
          <ac:graphicFrameMkLst>
            <pc:docMk/>
            <pc:sldMk cId="2893459041" sldId="258"/>
            <ac:graphicFrameMk id="4" creationId="{5C3B90CE-253D-4A45-8DB9-7DDFE1C089CB}"/>
          </ac:graphicFrameMkLst>
        </pc:graphicFrameChg>
        <pc:graphicFrameChg chg="add del mod">
          <ac:chgData name="SOUMYA VAJJHALA" userId="f3e3711e514002e0" providerId="LiveId" clId="{E80B9BCC-5929-4C81-A910-F05DD3DD1EAF}" dt="2019-02-25T00:04:19.862" v="366" actId="12084"/>
          <ac:graphicFrameMkLst>
            <pc:docMk/>
            <pc:sldMk cId="2893459041" sldId="258"/>
            <ac:graphicFrameMk id="5" creationId="{AD4D1C57-397C-4DA7-AE30-DE71F9FF9CB4}"/>
          </ac:graphicFrameMkLst>
        </pc:graphicFrameChg>
        <pc:graphicFrameChg chg="add mod">
          <ac:chgData name="SOUMYA VAJJHALA" userId="f3e3711e514002e0" providerId="LiveId" clId="{E80B9BCC-5929-4C81-A910-F05DD3DD1EAF}" dt="2019-02-25T00:09:38.752" v="382" actId="13782"/>
          <ac:graphicFrameMkLst>
            <pc:docMk/>
            <pc:sldMk cId="2893459041" sldId="258"/>
            <ac:graphicFrameMk id="6" creationId="{5E102414-C304-47FC-B43F-A2B72B2DBA31}"/>
          </ac:graphicFrameMkLst>
        </pc:graphicFrameChg>
      </pc:sldChg>
      <pc:sldChg chg="addSp delSp modSp add ord">
        <pc:chgData name="SOUMYA VAJJHALA" userId="f3e3711e514002e0" providerId="LiveId" clId="{E80B9BCC-5929-4C81-A910-F05DD3DD1EAF}" dt="2019-02-25T00:20:10.663" v="409" actId="14100"/>
        <pc:sldMkLst>
          <pc:docMk/>
          <pc:sldMk cId="1763134509" sldId="259"/>
        </pc:sldMkLst>
        <pc:spChg chg="mod">
          <ac:chgData name="SOUMYA VAJJHALA" userId="f3e3711e514002e0" providerId="LiveId" clId="{E80B9BCC-5929-4C81-A910-F05DD3DD1EAF}" dt="2019-02-24T23:42:21.872" v="121" actId="20577"/>
          <ac:spMkLst>
            <pc:docMk/>
            <pc:sldMk cId="1763134509" sldId="259"/>
            <ac:spMk id="2" creationId="{3E62D842-D405-455A-B80B-CBEE14193A35}"/>
          </ac:spMkLst>
        </pc:spChg>
        <pc:spChg chg="mod">
          <ac:chgData name="SOUMYA VAJJHALA" userId="f3e3711e514002e0" providerId="LiveId" clId="{E80B9BCC-5929-4C81-A910-F05DD3DD1EAF}" dt="2019-02-24T23:51:12.355" v="356" actId="20577"/>
          <ac:spMkLst>
            <pc:docMk/>
            <pc:sldMk cId="1763134509" sldId="259"/>
            <ac:spMk id="3" creationId="{DCCC9BDA-F8CC-44F8-9932-D2ABF40BE3DC}"/>
          </ac:spMkLst>
        </pc:spChg>
        <pc:spChg chg="add del mod">
          <ac:chgData name="SOUMYA VAJJHALA" userId="f3e3711e514002e0" providerId="LiveId" clId="{E80B9BCC-5929-4C81-A910-F05DD3DD1EAF}" dt="2019-02-25T00:07:28.281" v="371" actId="11529"/>
          <ac:spMkLst>
            <pc:docMk/>
            <pc:sldMk cId="1763134509" sldId="259"/>
            <ac:spMk id="4" creationId="{7458C179-5CF8-4A47-BE7A-A7F0CFD71C05}"/>
          </ac:spMkLst>
        </pc:spChg>
        <pc:spChg chg="add del mod">
          <ac:chgData name="SOUMYA VAJJHALA" userId="f3e3711e514002e0" providerId="LiveId" clId="{E80B9BCC-5929-4C81-A910-F05DD3DD1EAF}" dt="2019-02-25T00:09:18.363" v="381" actId="11529"/>
          <ac:spMkLst>
            <pc:docMk/>
            <pc:sldMk cId="1763134509" sldId="259"/>
            <ac:spMk id="5" creationId="{DA2A96B8-7454-49E3-9686-898EBC3DA944}"/>
          </ac:spMkLst>
        </pc:spChg>
        <pc:spChg chg="add del mod">
          <ac:chgData name="SOUMYA VAJJHALA" userId="f3e3711e514002e0" providerId="LiveId" clId="{E80B9BCC-5929-4C81-A910-F05DD3DD1EAF}" dt="2019-02-25T00:09:17.958" v="380"/>
          <ac:spMkLst>
            <pc:docMk/>
            <pc:sldMk cId="1763134509" sldId="259"/>
            <ac:spMk id="6" creationId="{54F3BD5A-102C-4908-92C9-F2AC42AB8766}"/>
          </ac:spMkLst>
        </pc:spChg>
        <pc:spChg chg="add mod">
          <ac:chgData name="SOUMYA VAJJHALA" userId="f3e3711e514002e0" providerId="LiveId" clId="{E80B9BCC-5929-4C81-A910-F05DD3DD1EAF}" dt="2019-02-25T00:20:06.291" v="408" actId="14100"/>
          <ac:spMkLst>
            <pc:docMk/>
            <pc:sldMk cId="1763134509" sldId="259"/>
            <ac:spMk id="7" creationId="{F5456E0D-80A1-4F0C-B84C-F6A9694527F9}"/>
          </ac:spMkLst>
        </pc:spChg>
        <pc:spChg chg="add mod">
          <ac:chgData name="SOUMYA VAJJHALA" userId="f3e3711e514002e0" providerId="LiveId" clId="{E80B9BCC-5929-4C81-A910-F05DD3DD1EAF}" dt="2019-02-25T00:20:10.663" v="409" actId="14100"/>
          <ac:spMkLst>
            <pc:docMk/>
            <pc:sldMk cId="1763134509" sldId="259"/>
            <ac:spMk id="8" creationId="{EEB48E13-7CB3-42B7-83B6-C3BF6F666465}"/>
          </ac:spMkLst>
        </pc:spChg>
      </pc:sldChg>
      <pc:sldChg chg="add del">
        <pc:chgData name="SOUMYA VAJJHALA" userId="f3e3711e514002e0" providerId="LiveId" clId="{E80B9BCC-5929-4C81-A910-F05DD3DD1EAF}" dt="2019-02-24T23:38:01.629" v="2" actId="2696"/>
        <pc:sldMkLst>
          <pc:docMk/>
          <pc:sldMk cId="3623390965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5ADE5-3591-41F6-8520-788AF7765F5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6A0824-5809-4172-86AA-8A953E13B760}">
      <dgm:prSet/>
      <dgm:spPr/>
      <dgm:t>
        <a:bodyPr/>
        <a:lstStyle/>
        <a:p>
          <a:r>
            <a:rPr lang="en-US"/>
            <a:t>TRENDS</a:t>
          </a:r>
        </a:p>
      </dgm:t>
    </dgm:pt>
    <dgm:pt modelId="{6D2CB8F9-C88B-4861-995F-71F0FE49D42B}" type="parTrans" cxnId="{5B369722-7E97-4ABE-9630-1E4014AB9C72}">
      <dgm:prSet/>
      <dgm:spPr/>
      <dgm:t>
        <a:bodyPr/>
        <a:lstStyle/>
        <a:p>
          <a:endParaRPr lang="en-US"/>
        </a:p>
      </dgm:t>
    </dgm:pt>
    <dgm:pt modelId="{635AE7BC-BC6E-4F01-87FC-5C9909238264}" type="sibTrans" cxnId="{5B369722-7E97-4ABE-9630-1E4014AB9C72}">
      <dgm:prSet/>
      <dgm:spPr/>
      <dgm:t>
        <a:bodyPr/>
        <a:lstStyle/>
        <a:p>
          <a:endParaRPr lang="en-US"/>
        </a:p>
      </dgm:t>
    </dgm:pt>
    <dgm:pt modelId="{70CC7237-1238-44A3-A5FE-B83F34744C26}">
      <dgm:prSet/>
      <dgm:spPr/>
      <dgm:t>
        <a:bodyPr/>
        <a:lstStyle/>
        <a:p>
          <a:r>
            <a:rPr lang="en-US"/>
            <a:t>MAJOR FINDINGS</a:t>
          </a:r>
        </a:p>
      </dgm:t>
    </dgm:pt>
    <dgm:pt modelId="{CA677266-46B4-4C5D-8DBF-1F59C0D7D0A2}" type="parTrans" cxnId="{81362199-5ED5-4B23-998B-0F3918488D82}">
      <dgm:prSet/>
      <dgm:spPr/>
      <dgm:t>
        <a:bodyPr/>
        <a:lstStyle/>
        <a:p>
          <a:endParaRPr lang="en-US"/>
        </a:p>
      </dgm:t>
    </dgm:pt>
    <dgm:pt modelId="{F58B38EB-BE1E-41F2-A57A-5AA50A8707BA}" type="sibTrans" cxnId="{81362199-5ED5-4B23-998B-0F3918488D82}">
      <dgm:prSet/>
      <dgm:spPr/>
      <dgm:t>
        <a:bodyPr/>
        <a:lstStyle/>
        <a:p>
          <a:endParaRPr lang="en-US"/>
        </a:p>
      </dgm:t>
    </dgm:pt>
    <dgm:pt modelId="{318AA310-B735-4B60-AA58-32A54117B416}">
      <dgm:prSet/>
      <dgm:spPr/>
      <dgm:t>
        <a:bodyPr/>
        <a:lstStyle/>
        <a:p>
          <a:r>
            <a:rPr lang="en-US"/>
            <a:t>CONCLUSIONS</a:t>
          </a:r>
        </a:p>
      </dgm:t>
    </dgm:pt>
    <dgm:pt modelId="{3778B5EC-9693-4144-A2CD-D08717CEA1D7}" type="parTrans" cxnId="{DDE34A45-A985-470F-9F52-0E41140FAB81}">
      <dgm:prSet/>
      <dgm:spPr/>
      <dgm:t>
        <a:bodyPr/>
        <a:lstStyle/>
        <a:p>
          <a:endParaRPr lang="en-US"/>
        </a:p>
      </dgm:t>
    </dgm:pt>
    <dgm:pt modelId="{481EC938-CEB8-417C-98C9-348DB435F2EB}" type="sibTrans" cxnId="{DDE34A45-A985-470F-9F52-0E41140FAB81}">
      <dgm:prSet/>
      <dgm:spPr/>
      <dgm:t>
        <a:bodyPr/>
        <a:lstStyle/>
        <a:p>
          <a:endParaRPr lang="en-US"/>
        </a:p>
      </dgm:t>
    </dgm:pt>
    <dgm:pt modelId="{02874E1C-C58E-4E20-B442-CCA51E055CCE}" type="pres">
      <dgm:prSet presAssocID="{CD85ADE5-3591-41F6-8520-788AF7765F5E}" presName="Name0" presStyleCnt="0">
        <dgm:presLayoutVars>
          <dgm:dir/>
          <dgm:animLvl val="lvl"/>
          <dgm:resizeHandles val="exact"/>
        </dgm:presLayoutVars>
      </dgm:prSet>
      <dgm:spPr/>
    </dgm:pt>
    <dgm:pt modelId="{D5DC51BB-5292-4335-BFB4-8DDB6BA52B5E}" type="pres">
      <dgm:prSet presAssocID="{CD85ADE5-3591-41F6-8520-788AF7765F5E}" presName="tSp" presStyleCnt="0"/>
      <dgm:spPr/>
    </dgm:pt>
    <dgm:pt modelId="{183B9E61-C083-4BB7-8267-9B68C14B41A8}" type="pres">
      <dgm:prSet presAssocID="{CD85ADE5-3591-41F6-8520-788AF7765F5E}" presName="bSp" presStyleCnt="0"/>
      <dgm:spPr/>
    </dgm:pt>
    <dgm:pt modelId="{64B03027-7DDE-4E33-BBF5-213BE3067D4D}" type="pres">
      <dgm:prSet presAssocID="{CD85ADE5-3591-41F6-8520-788AF7765F5E}" presName="process" presStyleCnt="0"/>
      <dgm:spPr/>
    </dgm:pt>
    <dgm:pt modelId="{F4ACB169-55B2-4985-A32D-309AE8D3F7F8}" type="pres">
      <dgm:prSet presAssocID="{986A0824-5809-4172-86AA-8A953E13B760}" presName="composite1" presStyleCnt="0"/>
      <dgm:spPr/>
    </dgm:pt>
    <dgm:pt modelId="{054F0030-6296-440B-A6AA-76616E0EADBE}" type="pres">
      <dgm:prSet presAssocID="{986A0824-5809-4172-86AA-8A953E13B760}" presName="dummyNode1" presStyleLbl="node1" presStyleIdx="0" presStyleCnt="3"/>
      <dgm:spPr/>
    </dgm:pt>
    <dgm:pt modelId="{AC016FE7-90CC-43C1-BE36-743D3DEA6A84}" type="pres">
      <dgm:prSet presAssocID="{986A0824-5809-4172-86AA-8A953E13B760}" presName="childNode1" presStyleLbl="bgAcc1" presStyleIdx="0" presStyleCnt="3">
        <dgm:presLayoutVars>
          <dgm:bulletEnabled val="1"/>
        </dgm:presLayoutVars>
      </dgm:prSet>
      <dgm:spPr/>
    </dgm:pt>
    <dgm:pt modelId="{90A16C93-8009-49F1-8657-9C9D739CCD37}" type="pres">
      <dgm:prSet presAssocID="{986A0824-5809-4172-86AA-8A953E13B760}" presName="childNode1tx" presStyleLbl="bgAcc1" presStyleIdx="0" presStyleCnt="3">
        <dgm:presLayoutVars>
          <dgm:bulletEnabled val="1"/>
        </dgm:presLayoutVars>
      </dgm:prSet>
      <dgm:spPr/>
    </dgm:pt>
    <dgm:pt modelId="{48FE8EC5-4ED9-4320-AECB-A59B806F8740}" type="pres">
      <dgm:prSet presAssocID="{986A0824-5809-4172-86AA-8A953E13B760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1908F10C-F0D4-47B7-8324-77043238B588}" type="pres">
      <dgm:prSet presAssocID="{986A0824-5809-4172-86AA-8A953E13B760}" presName="connSite1" presStyleCnt="0"/>
      <dgm:spPr/>
    </dgm:pt>
    <dgm:pt modelId="{7FE9DDAF-6F1F-4FF1-AE55-222A848E8F5E}" type="pres">
      <dgm:prSet presAssocID="{635AE7BC-BC6E-4F01-87FC-5C9909238264}" presName="Name9" presStyleLbl="sibTrans2D1" presStyleIdx="0" presStyleCnt="2"/>
      <dgm:spPr/>
    </dgm:pt>
    <dgm:pt modelId="{2AE97A23-8CC1-4B72-A5D3-4461C6C9322C}" type="pres">
      <dgm:prSet presAssocID="{70CC7237-1238-44A3-A5FE-B83F34744C26}" presName="composite2" presStyleCnt="0"/>
      <dgm:spPr/>
    </dgm:pt>
    <dgm:pt modelId="{D6C93C73-A7AD-47FD-BCA6-57D68BCFD937}" type="pres">
      <dgm:prSet presAssocID="{70CC7237-1238-44A3-A5FE-B83F34744C26}" presName="dummyNode2" presStyleLbl="node1" presStyleIdx="0" presStyleCnt="3"/>
      <dgm:spPr/>
    </dgm:pt>
    <dgm:pt modelId="{BD55D4C8-94DD-4D28-AA7D-0533CA3A7288}" type="pres">
      <dgm:prSet presAssocID="{70CC7237-1238-44A3-A5FE-B83F34744C26}" presName="childNode2" presStyleLbl="bgAcc1" presStyleIdx="1" presStyleCnt="3">
        <dgm:presLayoutVars>
          <dgm:bulletEnabled val="1"/>
        </dgm:presLayoutVars>
      </dgm:prSet>
      <dgm:spPr/>
    </dgm:pt>
    <dgm:pt modelId="{226790FA-521E-40EC-80A8-8860FFF246FF}" type="pres">
      <dgm:prSet presAssocID="{70CC7237-1238-44A3-A5FE-B83F34744C26}" presName="childNode2tx" presStyleLbl="bgAcc1" presStyleIdx="1" presStyleCnt="3">
        <dgm:presLayoutVars>
          <dgm:bulletEnabled val="1"/>
        </dgm:presLayoutVars>
      </dgm:prSet>
      <dgm:spPr/>
    </dgm:pt>
    <dgm:pt modelId="{17EB80F8-45DE-4264-AD30-CE39E195CF26}" type="pres">
      <dgm:prSet presAssocID="{70CC7237-1238-44A3-A5FE-B83F34744C26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C64CC60-CCE5-435D-889E-ED86CF37F2DC}" type="pres">
      <dgm:prSet presAssocID="{70CC7237-1238-44A3-A5FE-B83F34744C26}" presName="connSite2" presStyleCnt="0"/>
      <dgm:spPr/>
    </dgm:pt>
    <dgm:pt modelId="{E1E89C61-49AB-4A47-83B4-B644C14F3BB6}" type="pres">
      <dgm:prSet presAssocID="{F58B38EB-BE1E-41F2-A57A-5AA50A8707BA}" presName="Name18" presStyleLbl="sibTrans2D1" presStyleIdx="1" presStyleCnt="2"/>
      <dgm:spPr/>
    </dgm:pt>
    <dgm:pt modelId="{F79D105E-67EB-41A8-A8D9-ACBC5C371759}" type="pres">
      <dgm:prSet presAssocID="{318AA310-B735-4B60-AA58-32A54117B416}" presName="composite1" presStyleCnt="0"/>
      <dgm:spPr/>
    </dgm:pt>
    <dgm:pt modelId="{CB491186-0912-459D-92C9-955D89ECCBC3}" type="pres">
      <dgm:prSet presAssocID="{318AA310-B735-4B60-AA58-32A54117B416}" presName="dummyNode1" presStyleLbl="node1" presStyleIdx="1" presStyleCnt="3"/>
      <dgm:spPr/>
    </dgm:pt>
    <dgm:pt modelId="{D22C08F7-F459-4807-8D35-485EC1A4903F}" type="pres">
      <dgm:prSet presAssocID="{318AA310-B735-4B60-AA58-32A54117B416}" presName="childNode1" presStyleLbl="bgAcc1" presStyleIdx="2" presStyleCnt="3">
        <dgm:presLayoutVars>
          <dgm:bulletEnabled val="1"/>
        </dgm:presLayoutVars>
      </dgm:prSet>
      <dgm:spPr/>
    </dgm:pt>
    <dgm:pt modelId="{EDA0030E-38D1-42FE-8334-05A2233FA7B0}" type="pres">
      <dgm:prSet presAssocID="{318AA310-B735-4B60-AA58-32A54117B416}" presName="childNode1tx" presStyleLbl="bgAcc1" presStyleIdx="2" presStyleCnt="3">
        <dgm:presLayoutVars>
          <dgm:bulletEnabled val="1"/>
        </dgm:presLayoutVars>
      </dgm:prSet>
      <dgm:spPr/>
    </dgm:pt>
    <dgm:pt modelId="{29D65742-9247-460F-ACC2-DFA9F75766FC}" type="pres">
      <dgm:prSet presAssocID="{318AA310-B735-4B60-AA58-32A54117B41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6E0256B0-1272-40FB-9EA1-096DE2A8469C}" type="pres">
      <dgm:prSet presAssocID="{318AA310-B735-4B60-AA58-32A54117B416}" presName="connSite1" presStyleCnt="0"/>
      <dgm:spPr/>
    </dgm:pt>
  </dgm:ptLst>
  <dgm:cxnLst>
    <dgm:cxn modelId="{70C95D14-95E8-4515-9649-BF5FC5BDEEA4}" type="presOf" srcId="{CD85ADE5-3591-41F6-8520-788AF7765F5E}" destId="{02874E1C-C58E-4E20-B442-CCA51E055CCE}" srcOrd="0" destOrd="0" presId="urn:microsoft.com/office/officeart/2005/8/layout/hProcess4"/>
    <dgm:cxn modelId="{5B369722-7E97-4ABE-9630-1E4014AB9C72}" srcId="{CD85ADE5-3591-41F6-8520-788AF7765F5E}" destId="{986A0824-5809-4172-86AA-8A953E13B760}" srcOrd="0" destOrd="0" parTransId="{6D2CB8F9-C88B-4861-995F-71F0FE49D42B}" sibTransId="{635AE7BC-BC6E-4F01-87FC-5C9909238264}"/>
    <dgm:cxn modelId="{61227E2D-C2AA-47C5-8D7F-A5387D62B7D7}" type="presOf" srcId="{986A0824-5809-4172-86AA-8A953E13B760}" destId="{48FE8EC5-4ED9-4320-AECB-A59B806F8740}" srcOrd="0" destOrd="0" presId="urn:microsoft.com/office/officeart/2005/8/layout/hProcess4"/>
    <dgm:cxn modelId="{DDE34A45-A985-470F-9F52-0E41140FAB81}" srcId="{CD85ADE5-3591-41F6-8520-788AF7765F5E}" destId="{318AA310-B735-4B60-AA58-32A54117B416}" srcOrd="2" destOrd="0" parTransId="{3778B5EC-9693-4144-A2CD-D08717CEA1D7}" sibTransId="{481EC938-CEB8-417C-98C9-348DB435F2EB}"/>
    <dgm:cxn modelId="{B2D87478-95B7-4790-A004-DF83ED1FB0EB}" type="presOf" srcId="{318AA310-B735-4B60-AA58-32A54117B416}" destId="{29D65742-9247-460F-ACC2-DFA9F75766FC}" srcOrd="0" destOrd="0" presId="urn:microsoft.com/office/officeart/2005/8/layout/hProcess4"/>
    <dgm:cxn modelId="{759C7F8C-54CF-4C2B-8DAE-B95CB6D07C01}" type="presOf" srcId="{70CC7237-1238-44A3-A5FE-B83F34744C26}" destId="{17EB80F8-45DE-4264-AD30-CE39E195CF26}" srcOrd="0" destOrd="0" presId="urn:microsoft.com/office/officeart/2005/8/layout/hProcess4"/>
    <dgm:cxn modelId="{81362199-5ED5-4B23-998B-0F3918488D82}" srcId="{CD85ADE5-3591-41F6-8520-788AF7765F5E}" destId="{70CC7237-1238-44A3-A5FE-B83F34744C26}" srcOrd="1" destOrd="0" parTransId="{CA677266-46B4-4C5D-8DBF-1F59C0D7D0A2}" sibTransId="{F58B38EB-BE1E-41F2-A57A-5AA50A8707BA}"/>
    <dgm:cxn modelId="{8767D1B6-EE4C-4D42-A5EF-33B44C948D69}" type="presOf" srcId="{635AE7BC-BC6E-4F01-87FC-5C9909238264}" destId="{7FE9DDAF-6F1F-4FF1-AE55-222A848E8F5E}" srcOrd="0" destOrd="0" presId="urn:microsoft.com/office/officeart/2005/8/layout/hProcess4"/>
    <dgm:cxn modelId="{A01197E5-2541-4B7F-A76C-03F1115E9663}" type="presOf" srcId="{F58B38EB-BE1E-41F2-A57A-5AA50A8707BA}" destId="{E1E89C61-49AB-4A47-83B4-B644C14F3BB6}" srcOrd="0" destOrd="0" presId="urn:microsoft.com/office/officeart/2005/8/layout/hProcess4"/>
    <dgm:cxn modelId="{359B1C68-AE20-40FF-ADD7-8A9B1AB8CAC3}" type="presParOf" srcId="{02874E1C-C58E-4E20-B442-CCA51E055CCE}" destId="{D5DC51BB-5292-4335-BFB4-8DDB6BA52B5E}" srcOrd="0" destOrd="0" presId="urn:microsoft.com/office/officeart/2005/8/layout/hProcess4"/>
    <dgm:cxn modelId="{2D3F58A3-D7F5-4DAA-9C7A-6EB4AB9DDFBE}" type="presParOf" srcId="{02874E1C-C58E-4E20-B442-CCA51E055CCE}" destId="{183B9E61-C083-4BB7-8267-9B68C14B41A8}" srcOrd="1" destOrd="0" presId="urn:microsoft.com/office/officeart/2005/8/layout/hProcess4"/>
    <dgm:cxn modelId="{97743CCA-8912-4C0E-B037-52B340634A93}" type="presParOf" srcId="{02874E1C-C58E-4E20-B442-CCA51E055CCE}" destId="{64B03027-7DDE-4E33-BBF5-213BE3067D4D}" srcOrd="2" destOrd="0" presId="urn:microsoft.com/office/officeart/2005/8/layout/hProcess4"/>
    <dgm:cxn modelId="{A5F0786D-E948-4DB3-B74E-B4D7F89CABDE}" type="presParOf" srcId="{64B03027-7DDE-4E33-BBF5-213BE3067D4D}" destId="{F4ACB169-55B2-4985-A32D-309AE8D3F7F8}" srcOrd="0" destOrd="0" presId="urn:microsoft.com/office/officeart/2005/8/layout/hProcess4"/>
    <dgm:cxn modelId="{45CA260B-6DB9-4E0E-B1CB-CBCDD1DAAABD}" type="presParOf" srcId="{F4ACB169-55B2-4985-A32D-309AE8D3F7F8}" destId="{054F0030-6296-440B-A6AA-76616E0EADBE}" srcOrd="0" destOrd="0" presId="urn:microsoft.com/office/officeart/2005/8/layout/hProcess4"/>
    <dgm:cxn modelId="{7891A5EC-57B0-41E1-B3B7-4057AA1B11F6}" type="presParOf" srcId="{F4ACB169-55B2-4985-A32D-309AE8D3F7F8}" destId="{AC016FE7-90CC-43C1-BE36-743D3DEA6A84}" srcOrd="1" destOrd="0" presId="urn:microsoft.com/office/officeart/2005/8/layout/hProcess4"/>
    <dgm:cxn modelId="{4916397C-3617-4D40-8E47-884479CAFE8F}" type="presParOf" srcId="{F4ACB169-55B2-4985-A32D-309AE8D3F7F8}" destId="{90A16C93-8009-49F1-8657-9C9D739CCD37}" srcOrd="2" destOrd="0" presId="urn:microsoft.com/office/officeart/2005/8/layout/hProcess4"/>
    <dgm:cxn modelId="{421C37FF-1F78-4B2D-BFF6-02EC62776996}" type="presParOf" srcId="{F4ACB169-55B2-4985-A32D-309AE8D3F7F8}" destId="{48FE8EC5-4ED9-4320-AECB-A59B806F8740}" srcOrd="3" destOrd="0" presId="urn:microsoft.com/office/officeart/2005/8/layout/hProcess4"/>
    <dgm:cxn modelId="{3D6DE5DE-00D1-4AF1-BBCA-90670240921B}" type="presParOf" srcId="{F4ACB169-55B2-4985-A32D-309AE8D3F7F8}" destId="{1908F10C-F0D4-47B7-8324-77043238B588}" srcOrd="4" destOrd="0" presId="urn:microsoft.com/office/officeart/2005/8/layout/hProcess4"/>
    <dgm:cxn modelId="{FBCFA3F7-546B-4566-A7CD-5738B4996E41}" type="presParOf" srcId="{64B03027-7DDE-4E33-BBF5-213BE3067D4D}" destId="{7FE9DDAF-6F1F-4FF1-AE55-222A848E8F5E}" srcOrd="1" destOrd="0" presId="urn:microsoft.com/office/officeart/2005/8/layout/hProcess4"/>
    <dgm:cxn modelId="{6B7E0328-A46B-40D0-89FC-D0298751E262}" type="presParOf" srcId="{64B03027-7DDE-4E33-BBF5-213BE3067D4D}" destId="{2AE97A23-8CC1-4B72-A5D3-4461C6C9322C}" srcOrd="2" destOrd="0" presId="urn:microsoft.com/office/officeart/2005/8/layout/hProcess4"/>
    <dgm:cxn modelId="{DD0AF7C5-1E04-4A42-BBD1-01AD1AD5897E}" type="presParOf" srcId="{2AE97A23-8CC1-4B72-A5D3-4461C6C9322C}" destId="{D6C93C73-A7AD-47FD-BCA6-57D68BCFD937}" srcOrd="0" destOrd="0" presId="urn:microsoft.com/office/officeart/2005/8/layout/hProcess4"/>
    <dgm:cxn modelId="{9CDD2A13-3F86-4158-8BF5-3EC8FFCEC8A8}" type="presParOf" srcId="{2AE97A23-8CC1-4B72-A5D3-4461C6C9322C}" destId="{BD55D4C8-94DD-4D28-AA7D-0533CA3A7288}" srcOrd="1" destOrd="0" presId="urn:microsoft.com/office/officeart/2005/8/layout/hProcess4"/>
    <dgm:cxn modelId="{CD4B0FA2-16F8-4E3E-A046-B80328484904}" type="presParOf" srcId="{2AE97A23-8CC1-4B72-A5D3-4461C6C9322C}" destId="{226790FA-521E-40EC-80A8-8860FFF246FF}" srcOrd="2" destOrd="0" presId="urn:microsoft.com/office/officeart/2005/8/layout/hProcess4"/>
    <dgm:cxn modelId="{837944DD-E004-4CF2-AF52-F6D7D5D28C56}" type="presParOf" srcId="{2AE97A23-8CC1-4B72-A5D3-4461C6C9322C}" destId="{17EB80F8-45DE-4264-AD30-CE39E195CF26}" srcOrd="3" destOrd="0" presId="urn:microsoft.com/office/officeart/2005/8/layout/hProcess4"/>
    <dgm:cxn modelId="{EC30FA66-8DF1-4BE8-B117-D861CDE94587}" type="presParOf" srcId="{2AE97A23-8CC1-4B72-A5D3-4461C6C9322C}" destId="{2C64CC60-CCE5-435D-889E-ED86CF37F2DC}" srcOrd="4" destOrd="0" presId="urn:microsoft.com/office/officeart/2005/8/layout/hProcess4"/>
    <dgm:cxn modelId="{252570B9-08E1-43A4-8F75-52AEE2B4C4D7}" type="presParOf" srcId="{64B03027-7DDE-4E33-BBF5-213BE3067D4D}" destId="{E1E89C61-49AB-4A47-83B4-B644C14F3BB6}" srcOrd="3" destOrd="0" presId="urn:microsoft.com/office/officeart/2005/8/layout/hProcess4"/>
    <dgm:cxn modelId="{31DAB467-5A97-46FE-970E-046E814BF626}" type="presParOf" srcId="{64B03027-7DDE-4E33-BBF5-213BE3067D4D}" destId="{F79D105E-67EB-41A8-A8D9-ACBC5C371759}" srcOrd="4" destOrd="0" presId="urn:microsoft.com/office/officeart/2005/8/layout/hProcess4"/>
    <dgm:cxn modelId="{88A04D20-D902-48A1-ADAC-7BB217BA3920}" type="presParOf" srcId="{F79D105E-67EB-41A8-A8D9-ACBC5C371759}" destId="{CB491186-0912-459D-92C9-955D89ECCBC3}" srcOrd="0" destOrd="0" presId="urn:microsoft.com/office/officeart/2005/8/layout/hProcess4"/>
    <dgm:cxn modelId="{1434A28C-AA4A-44D4-8BF0-DCD3FCC212D1}" type="presParOf" srcId="{F79D105E-67EB-41A8-A8D9-ACBC5C371759}" destId="{D22C08F7-F459-4807-8D35-485EC1A4903F}" srcOrd="1" destOrd="0" presId="urn:microsoft.com/office/officeart/2005/8/layout/hProcess4"/>
    <dgm:cxn modelId="{1634EF7C-3B86-415E-9876-7A7019C4AC4F}" type="presParOf" srcId="{F79D105E-67EB-41A8-A8D9-ACBC5C371759}" destId="{EDA0030E-38D1-42FE-8334-05A2233FA7B0}" srcOrd="2" destOrd="0" presId="urn:microsoft.com/office/officeart/2005/8/layout/hProcess4"/>
    <dgm:cxn modelId="{EF0B0DEC-C64D-4C07-A877-4A29C20E49B9}" type="presParOf" srcId="{F79D105E-67EB-41A8-A8D9-ACBC5C371759}" destId="{29D65742-9247-460F-ACC2-DFA9F75766FC}" srcOrd="3" destOrd="0" presId="urn:microsoft.com/office/officeart/2005/8/layout/hProcess4"/>
    <dgm:cxn modelId="{8077924C-ED72-47A6-9E78-93044F50CA45}" type="presParOf" srcId="{F79D105E-67EB-41A8-A8D9-ACBC5C371759}" destId="{6E0256B0-1272-40FB-9EA1-096DE2A8469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16FE7-90CC-43C1-BE36-743D3DEA6A84}">
      <dsp:nvSpPr>
        <dsp:cNvPr id="0" name=""/>
        <dsp:cNvSpPr/>
      </dsp:nvSpPr>
      <dsp:spPr>
        <a:xfrm>
          <a:off x="3036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9DDAF-6F1F-4FF1-AE55-222A848E8F5E}">
      <dsp:nvSpPr>
        <dsp:cNvPr id="0" name=""/>
        <dsp:cNvSpPr/>
      </dsp:nvSpPr>
      <dsp:spPr>
        <a:xfrm>
          <a:off x="1195341" y="2027803"/>
          <a:ext cx="2183135" cy="2183135"/>
        </a:xfrm>
        <a:prstGeom prst="leftCircularArrow">
          <a:avLst>
            <a:gd name="adj1" fmla="val 2634"/>
            <a:gd name="adj2" fmla="val 320253"/>
            <a:gd name="adj3" fmla="val 2095764"/>
            <a:gd name="adj4" fmla="val 9024489"/>
            <a:gd name="adj5" fmla="val 307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E8EC5-4ED9-4320-AECB-A59B806F8740}">
      <dsp:nvSpPr>
        <dsp:cNvPr id="0" name=""/>
        <dsp:cNvSpPr/>
      </dsp:nvSpPr>
      <dsp:spPr>
        <a:xfrm>
          <a:off x="465989" y="2891236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TRENDS</a:t>
          </a:r>
        </a:p>
      </dsp:txBody>
      <dsp:txXfrm>
        <a:off x="487558" y="2912805"/>
        <a:ext cx="1808673" cy="693266"/>
      </dsp:txXfrm>
    </dsp:sp>
    <dsp:sp modelId="{BD55D4C8-94DD-4D28-AA7D-0533CA3A7288}">
      <dsp:nvSpPr>
        <dsp:cNvPr id="0" name=""/>
        <dsp:cNvSpPr/>
      </dsp:nvSpPr>
      <dsp:spPr>
        <a:xfrm>
          <a:off x="2591657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89C61-49AB-4A47-83B4-B644C14F3BB6}">
      <dsp:nvSpPr>
        <dsp:cNvPr id="0" name=""/>
        <dsp:cNvSpPr/>
      </dsp:nvSpPr>
      <dsp:spPr>
        <a:xfrm>
          <a:off x="3766601" y="522289"/>
          <a:ext cx="2449332" cy="2449332"/>
        </a:xfrm>
        <a:prstGeom prst="circularArrow">
          <a:avLst>
            <a:gd name="adj1" fmla="val 2348"/>
            <a:gd name="adj2" fmla="val 283560"/>
            <a:gd name="adj3" fmla="val 19540930"/>
            <a:gd name="adj4" fmla="val 12575511"/>
            <a:gd name="adj5" fmla="val 27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80F8-45DE-4264-AD30-CE39E195CF26}">
      <dsp:nvSpPr>
        <dsp:cNvPr id="0" name=""/>
        <dsp:cNvSpPr/>
      </dsp:nvSpPr>
      <dsp:spPr>
        <a:xfrm>
          <a:off x="3054610" y="1172959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MAJOR FINDINGS</a:t>
          </a:r>
        </a:p>
      </dsp:txBody>
      <dsp:txXfrm>
        <a:off x="3076179" y="1194528"/>
        <a:ext cx="1808673" cy="693266"/>
      </dsp:txXfrm>
    </dsp:sp>
    <dsp:sp modelId="{D22C08F7-F459-4807-8D35-485EC1A4903F}">
      <dsp:nvSpPr>
        <dsp:cNvPr id="0" name=""/>
        <dsp:cNvSpPr/>
      </dsp:nvSpPr>
      <dsp:spPr>
        <a:xfrm>
          <a:off x="5180278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65742-9247-460F-ACC2-DFA9F75766FC}">
      <dsp:nvSpPr>
        <dsp:cNvPr id="0" name=""/>
        <dsp:cNvSpPr/>
      </dsp:nvSpPr>
      <dsp:spPr>
        <a:xfrm>
          <a:off x="5643231" y="2891236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CONCLUSIONS</a:t>
          </a:r>
        </a:p>
      </dsp:txBody>
      <dsp:txXfrm>
        <a:off x="5664800" y="2912805"/>
        <a:ext cx="1808673" cy="69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6D8AB97-B6BC-4F38-83FB-B89637CE08A6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BAD4AE1-A10B-48B1-986D-E3850EC262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B007AC3-73B9-4541-9372-F05706179EE5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A738C11-1078-4EDE-86B8-C4EFF267B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73-99AE-4773-AB25-02E469A13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990600"/>
            <a:ext cx="2743200" cy="914400"/>
          </a:xfrm>
        </p:spPr>
        <p:txBody>
          <a:bodyPr anchor="b">
            <a:noAutofit/>
          </a:bodyPr>
          <a:lstStyle>
            <a:lvl1pPr algn="l">
              <a:buNone/>
              <a:defRPr sz="1800" b="1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127000">
            <a:solidFill>
              <a:srgbClr val="FFFFFF"/>
            </a:solidFill>
            <a:miter lim="800000"/>
          </a:ln>
          <a:effectLst/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>
              <a:buNone/>
              <a:defRPr sz="3200"/>
            </a:lvl1pPr>
          </a:lstStyle>
          <a:p>
            <a:pPr marL="0" algn="l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 dirty="0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algn="r"/>
            <a:r>
              <a:rPr lang="en-US"/>
              <a:t>December 4, 2010</a:t>
            </a:r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algn="ctr"/>
            <a:fld id="{F99EC173-99AE-4773-AB25-02E469A13EAE}" type="slidenum"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rtl="0" latinLnBrk="0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latinLnBrk="0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latinLnBrk="0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latinLnBrk="0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latinLnBrk="0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latinLnBrk="0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latinLnBrk="0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5100" y="436563"/>
            <a:ext cx="7407275" cy="1471612"/>
          </a:xfrm>
        </p:spPr>
        <p:txBody>
          <a:bodyPr/>
          <a:lstStyle/>
          <a:p>
            <a:r>
              <a:rPr lang="en-US" dirty="0"/>
              <a:t>Spring 2011 European Tours Proposal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Autofit/>
          </a:bodyPr>
          <a:lstStyle/>
          <a:p>
            <a:r>
              <a:rPr lang="en-US" dirty="0"/>
              <a:t>Ellen </a:t>
            </a:r>
            <a:r>
              <a:rPr lang="en-US" dirty="0" err="1"/>
              <a:t>Latsky</a:t>
            </a:r>
            <a:endParaRPr lang="en-US" dirty="0"/>
          </a:p>
          <a:p>
            <a:r>
              <a:rPr lang="en-US" dirty="0"/>
              <a:t>Tour Developer-Europe</a:t>
            </a:r>
          </a:p>
          <a:p>
            <a:r>
              <a:rPr lang="en-US" dirty="0"/>
              <a:t>Quest Specialty Travel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1AF0-E479-440F-B30E-019AD9C5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367B-BF43-4AAE-AAE9-8307403D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73-99AE-4773-AB25-02E469A13E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Tour Development Goals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r>
              <a:rPr lang="en-US" dirty="0"/>
              <a:t>Focus on significant experiences</a:t>
            </a:r>
            <a:endParaRPr lang="en-US"/>
          </a:p>
          <a:p>
            <a:pPr lvl="1"/>
            <a:r>
              <a:rPr lang="en-US" dirty="0"/>
              <a:t>Preserve QST values</a:t>
            </a:r>
          </a:p>
          <a:p>
            <a:r>
              <a:rPr lang="en-US" dirty="0"/>
              <a:t>Price tours reasonably</a:t>
            </a:r>
          </a:p>
          <a:p>
            <a:r>
              <a:rPr lang="en-US" dirty="0"/>
              <a:t>Create learning opportunities</a:t>
            </a:r>
          </a:p>
          <a:p>
            <a:pPr lvl="1"/>
            <a:r>
              <a:rPr lang="en-US" dirty="0"/>
              <a:t>Offer local guides</a:t>
            </a:r>
          </a:p>
          <a:p>
            <a:pPr lvl="1"/>
            <a:r>
              <a:rPr lang="en-US" dirty="0"/>
              <a:t>Provide experts</a:t>
            </a:r>
          </a:p>
        </p:txBody>
      </p:sp>
      <p:sp>
        <p:nvSpPr>
          <p:cNvPr id="6" name="Rectangle 5"/>
          <p:cNvSpPr>
            <a:spLocks noGrp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3F27E-69DB-4307-B2EF-043A0AC0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428A2-56A4-4901-BFE7-B55554F9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D842-D405-455A-B80B-CBEE1419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Strategy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9BDA-F8CC-44F8-9932-D2ABF40B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low cost tours</a:t>
            </a:r>
          </a:p>
          <a:p>
            <a:pPr lvl="1"/>
            <a:r>
              <a:rPr lang="en-US" dirty="0"/>
              <a:t>Use local transportation</a:t>
            </a:r>
          </a:p>
          <a:p>
            <a:r>
              <a:rPr lang="en-US" dirty="0"/>
              <a:t>Provide educational experiences</a:t>
            </a:r>
          </a:p>
          <a:p>
            <a:pPr lvl="1"/>
            <a:r>
              <a:rPr lang="en-US" dirty="0"/>
              <a:t>Have meaningful cultural exchanges</a:t>
            </a:r>
          </a:p>
          <a:p>
            <a:pPr lvl="1"/>
            <a:r>
              <a:rPr lang="en-US" dirty="0"/>
              <a:t>Utilize local knowledge of geopolitical history</a:t>
            </a:r>
          </a:p>
          <a:p>
            <a:r>
              <a:rPr lang="en-US" dirty="0"/>
              <a:t>Provide tours for different physical abilities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5456E0D-80A1-4F0C-B84C-F6A9694527F9}"/>
              </a:ext>
            </a:extLst>
          </p:cNvPr>
          <p:cNvSpPr/>
          <p:nvPr/>
        </p:nvSpPr>
        <p:spPr>
          <a:xfrm>
            <a:off x="1981200" y="4724400"/>
            <a:ext cx="1600200" cy="99060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Aim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EB48E13-7CB3-42B7-83B6-C3BF6F666465}"/>
              </a:ext>
            </a:extLst>
          </p:cNvPr>
          <p:cNvSpPr/>
          <p:nvPr/>
        </p:nvSpPr>
        <p:spPr>
          <a:xfrm>
            <a:off x="4267200" y="4724400"/>
            <a:ext cx="1828800" cy="99060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Higher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507CDCC-26EE-4C1F-83BD-5EC4D08D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C1F813-E120-43F5-A2C5-E109B969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3E5C-8CC6-495D-BB01-8F91584A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Group Data Analyzed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102414-C304-47FC-B43F-A2B72B2DB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236445"/>
              </p:ext>
            </p:extLst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E4AF4-EFAA-4876-8451-A2022933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4, 2010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5B9F01-4004-49E8-AC9C-2386D093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9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olstice">
      <a:maj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휴먼매직체"/>
        <a:font script="Hans" typeface="黑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HY엽서L"/>
        <a:font script="Hans" typeface="宋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50000"/>
              </a:schemeClr>
              <a:schemeClr val="phClr">
                <a:tint val="90000"/>
                <a:satMod val="22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1389</TotalTime>
  <Words>93</Words>
  <Application>Microsoft Office PowerPoint</Application>
  <PresentationFormat>On-screen Show (4:3)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Gill Sans MT</vt:lpstr>
      <vt:lpstr>Verdana</vt:lpstr>
      <vt:lpstr>Wingdings 2</vt:lpstr>
      <vt:lpstr>Solstice</vt:lpstr>
      <vt:lpstr>Spring 2011 European Tours Proposal</vt:lpstr>
      <vt:lpstr>Tour Development Goals</vt:lpstr>
      <vt:lpstr>Tour Strategy Objectives</vt:lpstr>
      <vt:lpstr>Focus Group Data Analyzed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2011 European Tour Proposal</dc:title>
  <dc:creator>David Beskeen</dc:creator>
  <cp:lastModifiedBy>SOUMYA VAJJHALA</cp:lastModifiedBy>
  <cp:revision>8</cp:revision>
  <dcterms:created xsi:type="dcterms:W3CDTF">2006-07-18T20:40:51Z</dcterms:created>
  <dcterms:modified xsi:type="dcterms:W3CDTF">2019-02-25T00:30:20Z</dcterms:modified>
</cp:coreProperties>
</file>