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C0214-34E4-4F89-9E0F-813C96056724}" v="43" dt="2019-03-02T19:43:51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1290" autoAdjust="0"/>
  </p:normalViewPr>
  <p:slideViewPr>
    <p:cSldViewPr>
      <p:cViewPr>
        <p:scale>
          <a:sx n="100" d="100"/>
          <a:sy n="100" d="100"/>
        </p:scale>
        <p:origin x="678" y="-600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FE5C0214-34E4-4F89-9E0F-813C96056724}"/>
    <pc:docChg chg="undo custSel addSld delSld modSld sldOrd">
      <pc:chgData name="SOUMYA VAJJHALA" userId="f3e3711e514002e0" providerId="LiveId" clId="{FE5C0214-34E4-4F89-9E0F-813C96056724}" dt="2019-03-02T19:52:13.156" v="737" actId="3062"/>
      <pc:docMkLst>
        <pc:docMk/>
      </pc:docMkLst>
      <pc:sldChg chg="modSp">
        <pc:chgData name="SOUMYA VAJJHALA" userId="f3e3711e514002e0" providerId="LiveId" clId="{FE5C0214-34E4-4F89-9E0F-813C96056724}" dt="2019-03-02T19:52:13.156" v="737" actId="3062"/>
        <pc:sldMkLst>
          <pc:docMk/>
          <pc:sldMk cId="0" sldId="256"/>
        </pc:sldMkLst>
        <pc:spChg chg="mod">
          <ac:chgData name="SOUMYA VAJJHALA" userId="f3e3711e514002e0" providerId="LiveId" clId="{FE5C0214-34E4-4F89-9E0F-813C96056724}" dt="2019-03-02T19:52:13.156" v="737" actId="3062"/>
          <ac:spMkLst>
            <pc:docMk/>
            <pc:sldMk cId="0" sldId="256"/>
            <ac:spMk id="8" creationId="{00000000-0000-0000-0000-000000000000}"/>
          </ac:spMkLst>
        </pc:spChg>
      </pc:sldChg>
      <pc:sldChg chg="addSp delSp modSp">
        <pc:chgData name="SOUMYA VAJJHALA" userId="f3e3711e514002e0" providerId="LiveId" clId="{FE5C0214-34E4-4F89-9E0F-813C96056724}" dt="2019-03-02T17:36:05.248" v="11" actId="1582"/>
        <pc:sldMkLst>
          <pc:docMk/>
          <pc:sldMk cId="0" sldId="257"/>
        </pc:sldMkLst>
        <pc:spChg chg="add del">
          <ac:chgData name="SOUMYA VAJJHALA" userId="f3e3711e514002e0" providerId="LiveId" clId="{FE5C0214-34E4-4F89-9E0F-813C96056724}" dt="2019-03-02T17:35:22.127" v="9" actId="931"/>
          <ac:spMkLst>
            <pc:docMk/>
            <pc:sldMk cId="0" sldId="257"/>
            <ac:spMk id="12" creationId="{00000000-0000-0000-0000-000000000000}"/>
          </ac:spMkLst>
        </pc:spChg>
        <pc:picChg chg="add del mod">
          <ac:chgData name="SOUMYA VAJJHALA" userId="f3e3711e514002e0" providerId="LiveId" clId="{FE5C0214-34E4-4F89-9E0F-813C96056724}" dt="2019-03-02T17:34:50.728" v="8" actId="931"/>
          <ac:picMkLst>
            <pc:docMk/>
            <pc:sldMk cId="0" sldId="257"/>
            <ac:picMk id="3" creationId="{258EAC60-425D-403E-AE33-176AD74220A0}"/>
          </ac:picMkLst>
        </pc:picChg>
        <pc:picChg chg="add mod">
          <ac:chgData name="SOUMYA VAJJHALA" userId="f3e3711e514002e0" providerId="LiveId" clId="{FE5C0214-34E4-4F89-9E0F-813C96056724}" dt="2019-03-02T17:36:05.248" v="11" actId="1582"/>
          <ac:picMkLst>
            <pc:docMk/>
            <pc:sldMk cId="0" sldId="257"/>
            <ac:picMk id="7" creationId="{82888866-0C52-4D99-AA50-6CB819EFD041}"/>
          </ac:picMkLst>
        </pc:picChg>
      </pc:sldChg>
      <pc:sldChg chg="addSp delSp modSp">
        <pc:chgData name="SOUMYA VAJJHALA" userId="f3e3711e514002e0" providerId="LiveId" clId="{FE5C0214-34E4-4F89-9E0F-813C96056724}" dt="2019-03-02T19:10:29.256" v="136" actId="1076"/>
        <pc:sldMkLst>
          <pc:docMk/>
          <pc:sldMk cId="0" sldId="260"/>
        </pc:sldMkLst>
        <pc:spChg chg="add mod">
          <ac:chgData name="SOUMYA VAJJHALA" userId="f3e3711e514002e0" providerId="LiveId" clId="{FE5C0214-34E4-4F89-9E0F-813C96056724}" dt="2019-03-02T19:10:29.256" v="136" actId="1076"/>
          <ac:spMkLst>
            <pc:docMk/>
            <pc:sldMk cId="0" sldId="260"/>
            <ac:spMk id="3" creationId="{AD542A3D-8573-4B66-9228-9C4BF41FE0D9}"/>
          </ac:spMkLst>
        </pc:spChg>
        <pc:spChg chg="del">
          <ac:chgData name="SOUMYA VAJJHALA" userId="f3e3711e514002e0" providerId="LiveId" clId="{FE5C0214-34E4-4F89-9E0F-813C96056724}" dt="2019-03-02T17:53:08.898" v="12" actId="931"/>
          <ac:spMkLst>
            <pc:docMk/>
            <pc:sldMk cId="0" sldId="260"/>
            <ac:spMk id="6" creationId="{00000000-0000-0000-0000-000000000000}"/>
          </ac:spMkLst>
        </pc:spChg>
        <pc:picChg chg="add mod">
          <ac:chgData name="SOUMYA VAJJHALA" userId="f3e3711e514002e0" providerId="LiveId" clId="{FE5C0214-34E4-4F89-9E0F-813C96056724}" dt="2019-03-02T17:53:08.898" v="12" actId="931"/>
          <ac:picMkLst>
            <pc:docMk/>
            <pc:sldMk cId="0" sldId="260"/>
            <ac:picMk id="4" creationId="{3FA248A2-0B24-4EEF-B671-3610FD72768E}"/>
          </ac:picMkLst>
        </pc:picChg>
      </pc:sldChg>
      <pc:sldChg chg="add">
        <pc:chgData name="SOUMYA VAJJHALA" userId="f3e3711e514002e0" providerId="LiveId" clId="{FE5C0214-34E4-4F89-9E0F-813C96056724}" dt="2019-03-02T17:27:27.272" v="0"/>
        <pc:sldMkLst>
          <pc:docMk/>
          <pc:sldMk cId="1598562802" sldId="261"/>
        </pc:sldMkLst>
      </pc:sldChg>
      <pc:sldChg chg="add ord">
        <pc:chgData name="SOUMYA VAJJHALA" userId="f3e3711e514002e0" providerId="LiveId" clId="{FE5C0214-34E4-4F89-9E0F-813C96056724}" dt="2019-03-02T17:27:55.719" v="4"/>
        <pc:sldMkLst>
          <pc:docMk/>
          <pc:sldMk cId="2596745779" sldId="262"/>
        </pc:sldMkLst>
      </pc:sldChg>
      <pc:sldChg chg="modSp add">
        <pc:chgData name="SOUMYA VAJJHALA" userId="f3e3711e514002e0" providerId="LiveId" clId="{FE5C0214-34E4-4F89-9E0F-813C96056724}" dt="2019-03-02T17:27:27.404" v="1" actId="27636"/>
        <pc:sldMkLst>
          <pc:docMk/>
          <pc:sldMk cId="79220474" sldId="263"/>
        </pc:sldMkLst>
        <pc:spChg chg="mod">
          <ac:chgData name="SOUMYA VAJJHALA" userId="f3e3711e514002e0" providerId="LiveId" clId="{FE5C0214-34E4-4F89-9E0F-813C96056724}" dt="2019-03-02T17:27:27.404" v="1" actId="27636"/>
          <ac:spMkLst>
            <pc:docMk/>
            <pc:sldMk cId="79220474" sldId="263"/>
            <ac:spMk id="2" creationId="{82B7AA49-076B-4745-BBA9-5DF6C4B26420}"/>
          </ac:spMkLst>
        </pc:spChg>
      </pc:sldChg>
      <pc:sldChg chg="modSp add del">
        <pc:chgData name="SOUMYA VAJJHALA" userId="f3e3711e514002e0" providerId="LiveId" clId="{FE5C0214-34E4-4F89-9E0F-813C96056724}" dt="2019-03-02T17:27:49.735" v="3" actId="2696"/>
        <pc:sldMkLst>
          <pc:docMk/>
          <pc:sldMk cId="496991626" sldId="264"/>
        </pc:sldMkLst>
        <pc:spChg chg="mod">
          <ac:chgData name="SOUMYA VAJJHALA" userId="f3e3711e514002e0" providerId="LiveId" clId="{FE5C0214-34E4-4F89-9E0F-813C96056724}" dt="2019-03-02T17:27:27.435" v="2" actId="27636"/>
          <ac:spMkLst>
            <pc:docMk/>
            <pc:sldMk cId="496991626" sldId="264"/>
            <ac:spMk id="3" creationId="{34B90DDA-F7A1-4A5F-8A95-BA2045567F06}"/>
          </ac:spMkLst>
        </pc:spChg>
      </pc:sldChg>
      <pc:sldChg chg="addSp delSp modSp add mod">
        <pc:chgData name="SOUMYA VAJJHALA" userId="f3e3711e514002e0" providerId="LiveId" clId="{FE5C0214-34E4-4F89-9E0F-813C96056724}" dt="2019-03-02T19:04:58.083" v="75" actId="27918"/>
        <pc:sldMkLst>
          <pc:docMk/>
          <pc:sldMk cId="2234410488" sldId="264"/>
        </pc:sldMkLst>
        <pc:spChg chg="mod">
          <ac:chgData name="SOUMYA VAJJHALA" userId="f3e3711e514002e0" providerId="LiveId" clId="{FE5C0214-34E4-4F89-9E0F-813C96056724}" dt="2019-03-02T18:45:16.944" v="36" actId="20577"/>
          <ac:spMkLst>
            <pc:docMk/>
            <pc:sldMk cId="2234410488" sldId="264"/>
            <ac:spMk id="2" creationId="{99915902-FD48-4868-BDAB-23C5932849F2}"/>
          </ac:spMkLst>
        </pc:spChg>
        <pc:spChg chg="del">
          <ac:chgData name="SOUMYA VAJJHALA" userId="f3e3711e514002e0" providerId="LiveId" clId="{FE5C0214-34E4-4F89-9E0F-813C96056724}" dt="2019-03-02T18:43:20.342" v="15" actId="1957"/>
          <ac:spMkLst>
            <pc:docMk/>
            <pc:sldMk cId="2234410488" sldId="264"/>
            <ac:spMk id="3" creationId="{20F3386A-5200-45B9-881B-1F3E4674C545}"/>
          </ac:spMkLst>
        </pc:spChg>
        <pc:graphicFrameChg chg="add mod">
          <ac:chgData name="SOUMYA VAJJHALA" userId="f3e3711e514002e0" providerId="LiveId" clId="{FE5C0214-34E4-4F89-9E0F-813C96056724}" dt="2019-03-02T18:43:20.342" v="15" actId="1957"/>
          <ac:graphicFrameMkLst>
            <pc:docMk/>
            <pc:sldMk cId="2234410488" sldId="264"/>
            <ac:graphicFrameMk id="6" creationId="{B35AEE94-2555-4315-B0CF-D66C669EF2F5}"/>
          </ac:graphicFrameMkLst>
        </pc:graphicFrameChg>
      </pc:sldChg>
      <pc:sldChg chg="addSp delSp modSp add del">
        <pc:chgData name="SOUMYA VAJJHALA" userId="f3e3711e514002e0" providerId="LiveId" clId="{FE5C0214-34E4-4F89-9E0F-813C96056724}" dt="2019-03-02T19:19:23.474" v="167" actId="2696"/>
        <pc:sldMkLst>
          <pc:docMk/>
          <pc:sldMk cId="905673080" sldId="265"/>
        </pc:sldMkLst>
        <pc:graphicFrameChg chg="add del mod">
          <ac:chgData name="SOUMYA VAJJHALA" userId="f3e3711e514002e0" providerId="LiveId" clId="{FE5C0214-34E4-4F89-9E0F-813C96056724}" dt="2019-03-02T19:19:21.035" v="166" actId="3680"/>
          <ac:graphicFrameMkLst>
            <pc:docMk/>
            <pc:sldMk cId="905673080" sldId="265"/>
            <ac:graphicFrameMk id="4" creationId="{D5FCC37F-31EA-473B-9F45-C5F24851B59F}"/>
          </ac:graphicFrameMkLst>
        </pc:graphicFrameChg>
      </pc:sldChg>
      <pc:sldChg chg="addSp delSp modSp add">
        <pc:chgData name="SOUMYA VAJJHALA" userId="f3e3711e514002e0" providerId="LiveId" clId="{FE5C0214-34E4-4F89-9E0F-813C96056724}" dt="2019-03-02T19:43:51.507" v="736" actId="12385"/>
        <pc:sldMkLst>
          <pc:docMk/>
          <pc:sldMk cId="1931986536" sldId="265"/>
        </pc:sldMkLst>
        <pc:spChg chg="mod">
          <ac:chgData name="SOUMYA VAJJHALA" userId="f3e3711e514002e0" providerId="LiveId" clId="{FE5C0214-34E4-4F89-9E0F-813C96056724}" dt="2019-03-02T19:20:58.239" v="194" actId="20577"/>
          <ac:spMkLst>
            <pc:docMk/>
            <pc:sldMk cId="1931986536" sldId="265"/>
            <ac:spMk id="2" creationId="{3ED8395E-25B0-493B-A658-DB9BEAFA41E7}"/>
          </ac:spMkLst>
        </pc:spChg>
        <pc:spChg chg="add mod">
          <ac:chgData name="SOUMYA VAJJHALA" userId="f3e3711e514002e0" providerId="LiveId" clId="{FE5C0214-34E4-4F89-9E0F-813C96056724}" dt="2019-03-02T19:36:20.557" v="386" actId="478"/>
          <ac:spMkLst>
            <pc:docMk/>
            <pc:sldMk cId="1931986536" sldId="265"/>
            <ac:spMk id="6" creationId="{BC7777B5-815D-4676-B5CA-6849C419B4D1}"/>
          </ac:spMkLst>
        </pc:spChg>
        <pc:graphicFrameChg chg="del mod modGraphic">
          <ac:chgData name="SOUMYA VAJJHALA" userId="f3e3711e514002e0" providerId="LiveId" clId="{FE5C0214-34E4-4F89-9E0F-813C96056724}" dt="2019-03-02T19:36:20.557" v="386" actId="478"/>
          <ac:graphicFrameMkLst>
            <pc:docMk/>
            <pc:sldMk cId="1931986536" sldId="265"/>
            <ac:graphicFrameMk id="4" creationId="{61CEDA16-178C-4E4F-BB77-E09B1F138B8C}"/>
          </ac:graphicFrameMkLst>
        </pc:graphicFrameChg>
        <pc:graphicFrameChg chg="mod modGraphic">
          <ac:chgData name="SOUMYA VAJJHALA" userId="f3e3711e514002e0" providerId="LiveId" clId="{FE5C0214-34E4-4F89-9E0F-813C96056724}" dt="2019-03-02T19:43:51.507" v="736" actId="12385"/>
          <ac:graphicFrameMkLst>
            <pc:docMk/>
            <pc:sldMk cId="1931986536" sldId="265"/>
            <ac:graphicFrameMk id="7" creationId="{CCAAF6FB-064C-4A55-BBC8-040E084C3EB3}"/>
          </ac:graphicFrameMkLst>
        </pc:graphicFrameChg>
      </pc:sldChg>
      <pc:sldChg chg="add del">
        <pc:chgData name="SOUMYA VAJJHALA" userId="f3e3711e514002e0" providerId="LiveId" clId="{FE5C0214-34E4-4F89-9E0F-813C96056724}" dt="2019-03-02T19:18:48.634" v="161"/>
        <pc:sldMkLst>
          <pc:docMk/>
          <pc:sldMk cId="1944422769" sldId="265"/>
        </pc:sldMkLst>
      </pc:sldChg>
      <pc:sldChg chg="addSp delSp modSp add del">
        <pc:chgData name="SOUMYA VAJJHALA" userId="f3e3711e514002e0" providerId="LiveId" clId="{FE5C0214-34E4-4F89-9E0F-813C96056724}" dt="2019-03-02T19:20:44.395" v="177" actId="2696"/>
        <pc:sldMkLst>
          <pc:docMk/>
          <pc:sldMk cId="3346251245" sldId="265"/>
        </pc:sldMkLst>
        <pc:spChg chg="add del">
          <ac:chgData name="SOUMYA VAJJHALA" userId="f3e3711e514002e0" providerId="LiveId" clId="{FE5C0214-34E4-4F89-9E0F-813C96056724}" dt="2019-03-02T19:20:21.641" v="173"/>
          <ac:spMkLst>
            <pc:docMk/>
            <pc:sldMk cId="3346251245" sldId="265"/>
            <ac:spMk id="2" creationId="{90D0A7A8-05BF-4F42-8A37-948EB3B05F10}"/>
          </ac:spMkLst>
        </pc:spChg>
        <pc:spChg chg="add del">
          <ac:chgData name="SOUMYA VAJJHALA" userId="f3e3711e514002e0" providerId="LiveId" clId="{FE5C0214-34E4-4F89-9E0F-813C96056724}" dt="2019-03-02T19:20:21.641" v="173"/>
          <ac:spMkLst>
            <pc:docMk/>
            <pc:sldMk cId="3346251245" sldId="265"/>
            <ac:spMk id="3" creationId="{99F21859-1EBE-4DA4-B915-C202EAD7DBD3}"/>
          </ac:spMkLst>
        </pc:spChg>
        <pc:spChg chg="add del mod">
          <ac:chgData name="SOUMYA VAJJHALA" userId="f3e3711e514002e0" providerId="LiveId" clId="{FE5C0214-34E4-4F89-9E0F-813C96056724}" dt="2019-03-02T19:20:21.641" v="173"/>
          <ac:spMkLst>
            <pc:docMk/>
            <pc:sldMk cId="3346251245" sldId="265"/>
            <ac:spMk id="5" creationId="{B9AC5B08-0A2A-490E-AB5D-4245E05C0094}"/>
          </ac:spMkLst>
        </pc:spChg>
        <pc:spChg chg="add del mod">
          <ac:chgData name="SOUMYA VAJJHALA" userId="f3e3711e514002e0" providerId="LiveId" clId="{FE5C0214-34E4-4F89-9E0F-813C96056724}" dt="2019-03-02T19:20:21.641" v="173"/>
          <ac:spMkLst>
            <pc:docMk/>
            <pc:sldMk cId="3346251245" sldId="265"/>
            <ac:spMk id="6" creationId="{300F8AF9-54F3-4EA0-BB29-4D0A35AC1F48}"/>
          </ac:spMkLst>
        </pc:spChg>
        <pc:graphicFrameChg chg="add del mod">
          <ac:chgData name="SOUMYA VAJJHALA" userId="f3e3711e514002e0" providerId="LiveId" clId="{FE5C0214-34E4-4F89-9E0F-813C96056724}" dt="2019-03-02T19:20:02.743" v="170" actId="3680"/>
          <ac:graphicFrameMkLst>
            <pc:docMk/>
            <pc:sldMk cId="3346251245" sldId="265"/>
            <ac:graphicFrameMk id="4" creationId="{31CBEC3F-E03A-4A9E-A202-F0BC9F32FFFE}"/>
          </ac:graphicFrameMkLst>
        </pc:graphicFrameChg>
        <pc:graphicFrameChg chg="del mod">
          <ac:chgData name="SOUMYA VAJJHALA" userId="f3e3711e514002e0" providerId="LiveId" clId="{FE5C0214-34E4-4F89-9E0F-813C96056724}" dt="2019-03-02T19:20:20.998" v="172" actId="3680"/>
          <ac:graphicFrameMkLst>
            <pc:docMk/>
            <pc:sldMk cId="3346251245" sldId="265"/>
            <ac:graphicFrameMk id="7" creationId="{C54AC8B8-DC45-4879-BCD0-E5749FB05ABC}"/>
          </ac:graphicFrameMkLst>
        </pc:graphicFrameChg>
        <pc:graphicFrameChg chg="del mod">
          <ac:chgData name="SOUMYA VAJJHALA" userId="f3e3711e514002e0" providerId="LiveId" clId="{FE5C0214-34E4-4F89-9E0F-813C96056724}" dt="2019-03-02T19:20:36.989" v="176" actId="3680"/>
          <ac:graphicFrameMkLst>
            <pc:docMk/>
            <pc:sldMk cId="3346251245" sldId="265"/>
            <ac:graphicFrameMk id="8" creationId="{37046B40-DCC1-409C-ADDE-306AEE03B467}"/>
          </ac:graphicFrameMkLst>
        </pc:graphicFrameChg>
      </pc:sldChg>
      <pc:sldChg chg="addSp delSp modSp add del">
        <pc:chgData name="SOUMYA VAJJHALA" userId="f3e3711e514002e0" providerId="LiveId" clId="{FE5C0214-34E4-4F89-9E0F-813C96056724}" dt="2019-03-02T19:18:45.490" v="159"/>
        <pc:sldMkLst>
          <pc:docMk/>
          <pc:sldMk cId="3423367743" sldId="265"/>
        </pc:sldMkLst>
        <pc:spChg chg="mod">
          <ac:chgData name="SOUMYA VAJJHALA" userId="f3e3711e514002e0" providerId="LiveId" clId="{FE5C0214-34E4-4F89-9E0F-813C96056724}" dt="2019-03-02T19:18:44.231" v="158" actId="20577"/>
          <ac:spMkLst>
            <pc:docMk/>
            <pc:sldMk cId="3423367743" sldId="265"/>
            <ac:spMk id="2" creationId="{131E2ABA-69C6-49EA-9E51-135F5FBB1E46}"/>
          </ac:spMkLst>
        </pc:spChg>
        <pc:graphicFrameChg chg="add del mod">
          <ac:chgData name="SOUMYA VAJJHALA" userId="f3e3711e514002e0" providerId="LiveId" clId="{FE5C0214-34E4-4F89-9E0F-813C96056724}" dt="2019-03-02T19:18:43.579" v="157" actId="3680"/>
          <ac:graphicFrameMkLst>
            <pc:docMk/>
            <pc:sldMk cId="3423367743" sldId="265"/>
            <ac:graphicFrameMk id="4" creationId="{C8058ED0-4BB9-4E7F-9AF4-D96FE13A0CE6}"/>
          </ac:graphicFrameMkLst>
        </pc:graphicFrameChg>
      </pc:sldChg>
      <pc:sldChg chg="add del">
        <pc:chgData name="SOUMYA VAJJHALA" userId="f3e3711e514002e0" providerId="LiveId" clId="{FE5C0214-34E4-4F89-9E0F-813C96056724}" dt="2019-03-02T19:17:30.729" v="138" actId="2696"/>
        <pc:sldMkLst>
          <pc:docMk/>
          <pc:sldMk cId="3629992931" sldId="26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 Years Past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0.35</c:v>
                </c:pt>
                <c:pt idx="1">
                  <c:v>0.47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0A-4569-B693-40B99F10F99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Last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0.42</c:v>
                </c:pt>
                <c:pt idx="1">
                  <c:v>0.53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A-4569-B693-40B99F10F99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This Year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0.65</c:v>
                </c:pt>
                <c:pt idx="1">
                  <c:v>0.74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0A-4569-B693-40B99F10F9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8922432"/>
        <c:axId val="1847864512"/>
      </c:barChart>
      <c:catAx>
        <c:axId val="179892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864512"/>
        <c:crosses val="autoZero"/>
        <c:auto val="1"/>
        <c:lblAlgn val="ctr"/>
        <c:lblOffset val="100"/>
        <c:noMultiLvlLbl val="0"/>
      </c:catAx>
      <c:valAx>
        <c:axId val="184786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92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5214-A37F-4669-BDCF-9D2E9AEC2B55}" type="doc">
      <dgm:prSet loTypeId="urn:microsoft.com/office/officeart/2005/8/layout/hProcess4#2" loCatId="process" qsTypeId="urn:microsoft.com/office/officeart/2005/8/quickstyle/3d4#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D9C1-65D5-4A71-B227-49DE611A478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TRENDS</a:t>
          </a:r>
          <a:endParaRPr lang="en-US" dirty="0"/>
        </a:p>
      </dgm:t>
    </dgm:pt>
    <dgm:pt modelId="{3B5C7FFD-BC2D-414A-95B2-F16C504FB2ED}" type="parTrans" cxnId="{4784E4E7-5B93-4502-A595-A64A32A93465}">
      <dgm:prSet/>
      <dgm:spPr/>
    </dgm:pt>
    <dgm:pt modelId="{6BDA06FA-3585-4E58-B611-09E6FEB591CE}" type="sibTrans" cxnId="{4784E4E7-5B93-4502-A595-A64A32A93465}">
      <dgm:prSet/>
      <dgm:spPr/>
    </dgm:pt>
    <dgm:pt modelId="{820B9AAD-91C9-4B22-81D0-EECC60A6A7E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MAJOR FINDINGS</a:t>
          </a:r>
          <a:endParaRPr lang="en-US" dirty="0"/>
        </a:p>
      </dgm:t>
    </dgm:pt>
    <dgm:pt modelId="{A40EB33C-83D1-4F14-8605-3A537F65C16C}" type="parTrans" cxnId="{D0ED14B7-EB94-427A-AB0E-B317ABC6BA13}">
      <dgm:prSet/>
      <dgm:spPr/>
    </dgm:pt>
    <dgm:pt modelId="{3AA1499C-EBB2-4E2C-A56E-6E501F1D17DB}" type="sibTrans" cxnId="{D0ED14B7-EB94-427A-AB0E-B317ABC6BA13}">
      <dgm:prSet/>
      <dgm:spPr/>
    </dgm:pt>
    <dgm:pt modelId="{2280634F-CEA4-4BA5-A716-00660804D785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CONCLUSIONS</a:t>
          </a:r>
          <a:endParaRPr lang="en-US" dirty="0"/>
        </a:p>
      </dgm:t>
    </dgm:pt>
    <dgm:pt modelId="{40E7AB9C-D55D-43AB-A378-E3487F39BAC2}" type="parTrans" cxnId="{1310B128-858F-4A69-BE1A-1ADBBEEE1102}">
      <dgm:prSet/>
      <dgm:spPr/>
    </dgm:pt>
    <dgm:pt modelId="{7C03610A-904A-434B-BD3C-861F4C33F44B}" type="sibTrans" cxnId="{1310B128-858F-4A69-BE1A-1ADBBEEE1102}">
      <dgm:prSet/>
      <dgm:spPr/>
    </dgm:pt>
    <dgm:pt modelId="{A70980D1-BCA1-456C-88BC-03A4FE354FDD}" type="pres">
      <dgm:prSet presAssocID="{D0435214-A37F-4669-BDCF-9D2E9AEC2B55}" presName="Name0" presStyleCnt="0">
        <dgm:presLayoutVars>
          <dgm:dir/>
          <dgm:animLvl val="lvl"/>
          <dgm:resizeHandles val="exact"/>
        </dgm:presLayoutVars>
      </dgm:prSet>
      <dgm:spPr/>
    </dgm:pt>
    <dgm:pt modelId="{38BE5C4E-35A4-4A66-91FC-FBB745AA9C3E}" type="pres">
      <dgm:prSet presAssocID="{D0435214-A37F-4669-BDCF-9D2E9AEC2B55}" presName="tSp" presStyleCnt="0"/>
      <dgm:spPr/>
    </dgm:pt>
    <dgm:pt modelId="{2CFDD261-262E-464F-9E78-BBA88FAE2913}" type="pres">
      <dgm:prSet presAssocID="{D0435214-A37F-4669-BDCF-9D2E9AEC2B55}" presName="bSp" presStyleCnt="0"/>
      <dgm:spPr/>
    </dgm:pt>
    <dgm:pt modelId="{DDEF95CD-FCD0-453D-8336-9DE6BFFB4983}" type="pres">
      <dgm:prSet presAssocID="{D0435214-A37F-4669-BDCF-9D2E9AEC2B55}" presName="process" presStyleCnt="0"/>
      <dgm:spPr/>
    </dgm:pt>
    <dgm:pt modelId="{8E2ABF32-0585-4DA1-8A0E-02E12AD3260C}" type="pres">
      <dgm:prSet presAssocID="{B739D9C1-65D5-4A71-B227-49DE611A478D}" presName="composite1" presStyleCnt="0"/>
      <dgm:spPr/>
    </dgm:pt>
    <dgm:pt modelId="{1B21CCB9-A27A-457D-8CAC-B4C38F219A38}" type="pres">
      <dgm:prSet presAssocID="{B739D9C1-65D5-4A71-B227-49DE611A478D}" presName="dummyNode1" presStyleLbl="node1" presStyleIdx="0" presStyleCnt="3"/>
      <dgm:spPr/>
    </dgm:pt>
    <dgm:pt modelId="{31EBC6DE-B3FA-48AB-A5F1-C08ECA179021}" type="pres">
      <dgm:prSet presAssocID="{B739D9C1-65D5-4A71-B227-49DE611A478D}" presName="childNode1" presStyleLbl="bgAcc1" presStyleIdx="0" presStyleCnt="3">
        <dgm:presLayoutVars>
          <dgm:bulletEnabled val="1"/>
        </dgm:presLayoutVars>
      </dgm:prSet>
      <dgm:spPr/>
    </dgm:pt>
    <dgm:pt modelId="{70F9EDF9-79CD-4A80-B451-8A975D36578E}" type="pres">
      <dgm:prSet presAssocID="{B739D9C1-65D5-4A71-B227-49DE611A478D}" presName="childNode1tx" presStyleLbl="bgAcc1" presStyleIdx="0" presStyleCnt="3">
        <dgm:presLayoutVars>
          <dgm:bulletEnabled val="1"/>
        </dgm:presLayoutVars>
      </dgm:prSet>
      <dgm:spPr/>
    </dgm:pt>
    <dgm:pt modelId="{ABBA309A-5B9E-48C7-B1FC-EA19FE79E724}" type="pres">
      <dgm:prSet presAssocID="{B739D9C1-65D5-4A71-B227-49DE611A478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7DD9E33-875D-4EB9-915B-FBF539A8276A}" type="pres">
      <dgm:prSet presAssocID="{B739D9C1-65D5-4A71-B227-49DE611A478D}" presName="connSite1" presStyleCnt="0"/>
      <dgm:spPr/>
    </dgm:pt>
    <dgm:pt modelId="{02C57F16-39B2-4A7B-978E-97C1FA912321}" type="pres">
      <dgm:prSet presAssocID="{6BDA06FA-3585-4E58-B611-09E6FEB591CE}" presName="Name9" presStyleLbl="sibTrans2D1" presStyleIdx="0" presStyleCnt="2"/>
      <dgm:spPr/>
    </dgm:pt>
    <dgm:pt modelId="{45B70ABB-DBEF-4C98-83BF-649278FC04A4}" type="pres">
      <dgm:prSet presAssocID="{820B9AAD-91C9-4B22-81D0-EECC60A6A7ED}" presName="composite2" presStyleCnt="0"/>
      <dgm:spPr/>
    </dgm:pt>
    <dgm:pt modelId="{99D138B4-9288-42C0-8D7E-03A2F685E2B9}" type="pres">
      <dgm:prSet presAssocID="{820B9AAD-91C9-4B22-81D0-EECC60A6A7ED}" presName="dummyNode2" presStyleLbl="node1" presStyleIdx="0" presStyleCnt="3"/>
      <dgm:spPr/>
    </dgm:pt>
    <dgm:pt modelId="{68FDB6C2-26E9-4CE1-AFF4-5C8591F4A3EE}" type="pres">
      <dgm:prSet presAssocID="{820B9AAD-91C9-4B22-81D0-EECC60A6A7ED}" presName="childNode2" presStyleLbl="bgAcc1" presStyleIdx="1" presStyleCnt="3"/>
      <dgm:spPr/>
    </dgm:pt>
    <dgm:pt modelId="{C819D6B4-1EB5-4A45-A05A-1B6B893DFD00}" type="pres">
      <dgm:prSet presAssocID="{820B9AAD-91C9-4B22-81D0-EECC60A6A7ED}" presName="childNode2tx" presStyleLbl="bgAcc1" presStyleIdx="1" presStyleCnt="3">
        <dgm:presLayoutVars>
          <dgm:bulletEnabled val="1"/>
        </dgm:presLayoutVars>
      </dgm:prSet>
      <dgm:spPr/>
    </dgm:pt>
    <dgm:pt modelId="{874D9FD4-5AC1-496D-ACC6-ABFD5441D633}" type="pres">
      <dgm:prSet presAssocID="{820B9AAD-91C9-4B22-81D0-EECC60A6A7E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3FE3546-E1AB-47F7-8A1B-30C781B4A679}" type="pres">
      <dgm:prSet presAssocID="{820B9AAD-91C9-4B22-81D0-EECC60A6A7ED}" presName="connSite2" presStyleCnt="0"/>
      <dgm:spPr/>
    </dgm:pt>
    <dgm:pt modelId="{8DF259BF-49FA-4BA2-A7A4-5B19A1BB3B58}" type="pres">
      <dgm:prSet presAssocID="{3AA1499C-EBB2-4E2C-A56E-6E501F1D17DB}" presName="Name18" presStyleLbl="sibTrans2D1" presStyleIdx="1" presStyleCnt="2"/>
      <dgm:spPr/>
    </dgm:pt>
    <dgm:pt modelId="{8F26501E-41AC-4EBF-A36C-F6B340E4F301}" type="pres">
      <dgm:prSet presAssocID="{2280634F-CEA4-4BA5-A716-00660804D785}" presName="composite1" presStyleCnt="0"/>
      <dgm:spPr/>
    </dgm:pt>
    <dgm:pt modelId="{8BD5D445-1EBD-44CC-9434-CB0C6053C371}" type="pres">
      <dgm:prSet presAssocID="{2280634F-CEA4-4BA5-A716-00660804D785}" presName="dummyNode1" presStyleLbl="node1" presStyleIdx="1" presStyleCnt="3"/>
      <dgm:spPr/>
    </dgm:pt>
    <dgm:pt modelId="{DED79CEF-64E8-404D-AD9C-DCC60730DA6B}" type="pres">
      <dgm:prSet presAssocID="{2280634F-CEA4-4BA5-A716-00660804D785}" presName="childNode1" presStyleLbl="bgAcc1" presStyleIdx="2" presStyleCnt="3">
        <dgm:presLayoutVars>
          <dgm:bulletEnabled val="1"/>
        </dgm:presLayoutVars>
      </dgm:prSet>
      <dgm:spPr/>
    </dgm:pt>
    <dgm:pt modelId="{18144D4B-AD41-4DF5-9BCD-EDB2FC7EAF9A}" type="pres">
      <dgm:prSet presAssocID="{2280634F-CEA4-4BA5-A716-00660804D785}" presName="childNode1tx" presStyleLbl="bgAcc1" presStyleIdx="2" presStyleCnt="3">
        <dgm:presLayoutVars>
          <dgm:bulletEnabled val="1"/>
        </dgm:presLayoutVars>
      </dgm:prSet>
      <dgm:spPr/>
    </dgm:pt>
    <dgm:pt modelId="{5A35131D-1646-42B9-A515-175BE0C6BBC0}" type="pres">
      <dgm:prSet presAssocID="{2280634F-CEA4-4BA5-A716-00660804D7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8011F46-9C19-4234-93C3-F41B3492C050}" type="pres">
      <dgm:prSet presAssocID="{2280634F-CEA4-4BA5-A716-00660804D785}" presName="connSite1" presStyleCnt="0"/>
      <dgm:spPr/>
    </dgm:pt>
  </dgm:ptLst>
  <dgm:cxnLst>
    <dgm:cxn modelId="{1310B128-858F-4A69-BE1A-1ADBBEEE1102}" srcId="{D0435214-A37F-4669-BDCF-9D2E9AEC2B55}" destId="{2280634F-CEA4-4BA5-A716-00660804D785}" srcOrd="2" destOrd="0" parTransId="{40E7AB9C-D55D-43AB-A378-E3487F39BAC2}" sibTransId="{7C03610A-904A-434B-BD3C-861F4C33F44B}"/>
    <dgm:cxn modelId="{C682D060-94C5-4F4E-A8E4-9069CAB25672}" type="presOf" srcId="{6BDA06FA-3585-4E58-B611-09E6FEB591CE}" destId="{02C57F16-39B2-4A7B-978E-97C1FA912321}" srcOrd="0" destOrd="0" presId="urn:microsoft.com/office/officeart/2005/8/layout/hProcess4#2"/>
    <dgm:cxn modelId="{953EF272-18D6-49C8-801B-8B8E643A973D}" type="presOf" srcId="{D0435214-A37F-4669-BDCF-9D2E9AEC2B55}" destId="{A70980D1-BCA1-456C-88BC-03A4FE354FDD}" srcOrd="0" destOrd="0" presId="urn:microsoft.com/office/officeart/2005/8/layout/hProcess4#2"/>
    <dgm:cxn modelId="{49FD5E79-3744-4A38-8E62-387E6616C018}" type="presOf" srcId="{B739D9C1-65D5-4A71-B227-49DE611A478D}" destId="{ABBA309A-5B9E-48C7-B1FC-EA19FE79E724}" srcOrd="0" destOrd="0" presId="urn:microsoft.com/office/officeart/2005/8/layout/hProcess4#2"/>
    <dgm:cxn modelId="{22A99788-E92A-4E95-96EB-784E985E9A3B}" type="presOf" srcId="{3AA1499C-EBB2-4E2C-A56E-6E501F1D17DB}" destId="{8DF259BF-49FA-4BA2-A7A4-5B19A1BB3B58}" srcOrd="0" destOrd="0" presId="urn:microsoft.com/office/officeart/2005/8/layout/hProcess4#2"/>
    <dgm:cxn modelId="{15D7B9B4-A9D7-4917-84BC-A1A28B78D28B}" type="presOf" srcId="{820B9AAD-91C9-4B22-81D0-EECC60A6A7ED}" destId="{874D9FD4-5AC1-496D-ACC6-ABFD5441D633}" srcOrd="0" destOrd="0" presId="urn:microsoft.com/office/officeart/2005/8/layout/hProcess4#2"/>
    <dgm:cxn modelId="{D0ED14B7-EB94-427A-AB0E-B317ABC6BA13}" srcId="{D0435214-A37F-4669-BDCF-9D2E9AEC2B55}" destId="{820B9AAD-91C9-4B22-81D0-EECC60A6A7ED}" srcOrd="1" destOrd="0" parTransId="{A40EB33C-83D1-4F14-8605-3A537F65C16C}" sibTransId="{3AA1499C-EBB2-4E2C-A56E-6E501F1D17DB}"/>
    <dgm:cxn modelId="{4784E4E7-5B93-4502-A595-A64A32A93465}" srcId="{D0435214-A37F-4669-BDCF-9D2E9AEC2B55}" destId="{B739D9C1-65D5-4A71-B227-49DE611A478D}" srcOrd="0" destOrd="0" parTransId="{3B5C7FFD-BC2D-414A-95B2-F16C504FB2ED}" sibTransId="{6BDA06FA-3585-4E58-B611-09E6FEB591CE}"/>
    <dgm:cxn modelId="{70BFECEE-D6FF-44A0-8B54-0EDFE10DEE1B}" type="presOf" srcId="{2280634F-CEA4-4BA5-A716-00660804D785}" destId="{5A35131D-1646-42B9-A515-175BE0C6BBC0}" srcOrd="0" destOrd="0" presId="urn:microsoft.com/office/officeart/2005/8/layout/hProcess4#2"/>
    <dgm:cxn modelId="{7D835193-05B6-4217-A176-09162343836F}" type="presParOf" srcId="{A70980D1-BCA1-456C-88BC-03A4FE354FDD}" destId="{38BE5C4E-35A4-4A66-91FC-FBB745AA9C3E}" srcOrd="0" destOrd="0" presId="urn:microsoft.com/office/officeart/2005/8/layout/hProcess4#2"/>
    <dgm:cxn modelId="{181AD177-F2CC-4EC8-899A-D0F4F37B807A}" type="presParOf" srcId="{A70980D1-BCA1-456C-88BC-03A4FE354FDD}" destId="{2CFDD261-262E-464F-9E78-BBA88FAE2913}" srcOrd="1" destOrd="0" presId="urn:microsoft.com/office/officeart/2005/8/layout/hProcess4#2"/>
    <dgm:cxn modelId="{5FCB02C5-AA09-40B8-9AD1-273DED55AF87}" type="presParOf" srcId="{A70980D1-BCA1-456C-88BC-03A4FE354FDD}" destId="{DDEF95CD-FCD0-453D-8336-9DE6BFFB4983}" srcOrd="2" destOrd="0" presId="urn:microsoft.com/office/officeart/2005/8/layout/hProcess4#2"/>
    <dgm:cxn modelId="{6C2E1103-59C0-483B-93FC-038AAA7F16BA}" type="presParOf" srcId="{DDEF95CD-FCD0-453D-8336-9DE6BFFB4983}" destId="{8E2ABF32-0585-4DA1-8A0E-02E12AD3260C}" srcOrd="0" destOrd="0" presId="urn:microsoft.com/office/officeart/2005/8/layout/hProcess4#2"/>
    <dgm:cxn modelId="{A249E757-B9C7-415D-A33B-4283CDEA1AA7}" type="presParOf" srcId="{8E2ABF32-0585-4DA1-8A0E-02E12AD3260C}" destId="{1B21CCB9-A27A-457D-8CAC-B4C38F219A38}" srcOrd="0" destOrd="0" presId="urn:microsoft.com/office/officeart/2005/8/layout/hProcess4#2"/>
    <dgm:cxn modelId="{6EB183B9-3CCF-45C7-926D-B9B075380F3D}" type="presParOf" srcId="{8E2ABF32-0585-4DA1-8A0E-02E12AD3260C}" destId="{31EBC6DE-B3FA-48AB-A5F1-C08ECA179021}" srcOrd="1" destOrd="0" presId="urn:microsoft.com/office/officeart/2005/8/layout/hProcess4#2"/>
    <dgm:cxn modelId="{77070F6A-0C26-472F-A535-158A09911F30}" type="presParOf" srcId="{8E2ABF32-0585-4DA1-8A0E-02E12AD3260C}" destId="{70F9EDF9-79CD-4A80-B451-8A975D36578E}" srcOrd="2" destOrd="0" presId="urn:microsoft.com/office/officeart/2005/8/layout/hProcess4#2"/>
    <dgm:cxn modelId="{0B937365-807C-48BF-ACDC-45E1C1F08FA3}" type="presParOf" srcId="{8E2ABF32-0585-4DA1-8A0E-02E12AD3260C}" destId="{ABBA309A-5B9E-48C7-B1FC-EA19FE79E724}" srcOrd="3" destOrd="0" presId="urn:microsoft.com/office/officeart/2005/8/layout/hProcess4#2"/>
    <dgm:cxn modelId="{CED52979-314F-473F-A6F9-CF798851D08E}" type="presParOf" srcId="{8E2ABF32-0585-4DA1-8A0E-02E12AD3260C}" destId="{17DD9E33-875D-4EB9-915B-FBF539A8276A}" srcOrd="4" destOrd="0" presId="urn:microsoft.com/office/officeart/2005/8/layout/hProcess4#2"/>
    <dgm:cxn modelId="{2302A6AD-920D-4803-ABA8-0BEDA8F5B0A8}" type="presParOf" srcId="{DDEF95CD-FCD0-453D-8336-9DE6BFFB4983}" destId="{02C57F16-39B2-4A7B-978E-97C1FA912321}" srcOrd="1" destOrd="0" presId="urn:microsoft.com/office/officeart/2005/8/layout/hProcess4#2"/>
    <dgm:cxn modelId="{72B006A4-48AC-465F-800D-44182FF4D567}" type="presParOf" srcId="{DDEF95CD-FCD0-453D-8336-9DE6BFFB4983}" destId="{45B70ABB-DBEF-4C98-83BF-649278FC04A4}" srcOrd="2" destOrd="0" presId="urn:microsoft.com/office/officeart/2005/8/layout/hProcess4#2"/>
    <dgm:cxn modelId="{14A1FB93-B060-477D-893D-6AD13A71BEC9}" type="presParOf" srcId="{45B70ABB-DBEF-4C98-83BF-649278FC04A4}" destId="{99D138B4-9288-42C0-8D7E-03A2F685E2B9}" srcOrd="0" destOrd="0" presId="urn:microsoft.com/office/officeart/2005/8/layout/hProcess4#2"/>
    <dgm:cxn modelId="{FB28207D-721A-4F35-A302-E8C35684C054}" type="presParOf" srcId="{45B70ABB-DBEF-4C98-83BF-649278FC04A4}" destId="{68FDB6C2-26E9-4CE1-AFF4-5C8591F4A3EE}" srcOrd="1" destOrd="0" presId="urn:microsoft.com/office/officeart/2005/8/layout/hProcess4#2"/>
    <dgm:cxn modelId="{B36193CA-9205-4282-9F28-FBC556ED1D3C}" type="presParOf" srcId="{45B70ABB-DBEF-4C98-83BF-649278FC04A4}" destId="{C819D6B4-1EB5-4A45-A05A-1B6B893DFD00}" srcOrd="2" destOrd="0" presId="urn:microsoft.com/office/officeart/2005/8/layout/hProcess4#2"/>
    <dgm:cxn modelId="{B882D0CA-9EC7-4A1B-812F-C3F2D8C1B13B}" type="presParOf" srcId="{45B70ABB-DBEF-4C98-83BF-649278FC04A4}" destId="{874D9FD4-5AC1-496D-ACC6-ABFD5441D633}" srcOrd="3" destOrd="0" presId="urn:microsoft.com/office/officeart/2005/8/layout/hProcess4#2"/>
    <dgm:cxn modelId="{C65C7345-7B96-41E3-BBC6-8EEBD07CC06B}" type="presParOf" srcId="{45B70ABB-DBEF-4C98-83BF-649278FC04A4}" destId="{D3FE3546-E1AB-47F7-8A1B-30C781B4A679}" srcOrd="4" destOrd="0" presId="urn:microsoft.com/office/officeart/2005/8/layout/hProcess4#2"/>
    <dgm:cxn modelId="{E481D1F7-CA51-4017-869F-08972FFCE616}" type="presParOf" srcId="{DDEF95CD-FCD0-453D-8336-9DE6BFFB4983}" destId="{8DF259BF-49FA-4BA2-A7A4-5B19A1BB3B58}" srcOrd="3" destOrd="0" presId="urn:microsoft.com/office/officeart/2005/8/layout/hProcess4#2"/>
    <dgm:cxn modelId="{22950B9C-4E1B-4E88-B5A0-F46796706EC3}" type="presParOf" srcId="{DDEF95CD-FCD0-453D-8336-9DE6BFFB4983}" destId="{8F26501E-41AC-4EBF-A36C-F6B340E4F301}" srcOrd="4" destOrd="0" presId="urn:microsoft.com/office/officeart/2005/8/layout/hProcess4#2"/>
    <dgm:cxn modelId="{B7FDDEA2-7EB8-4363-BBDD-ECA271DA9CC8}" type="presParOf" srcId="{8F26501E-41AC-4EBF-A36C-F6B340E4F301}" destId="{8BD5D445-1EBD-44CC-9434-CB0C6053C371}" srcOrd="0" destOrd="0" presId="urn:microsoft.com/office/officeart/2005/8/layout/hProcess4#2"/>
    <dgm:cxn modelId="{B7ABCC00-049C-4C67-8853-2BEFEDA2A84A}" type="presParOf" srcId="{8F26501E-41AC-4EBF-A36C-F6B340E4F301}" destId="{DED79CEF-64E8-404D-AD9C-DCC60730DA6B}" srcOrd="1" destOrd="0" presId="urn:microsoft.com/office/officeart/2005/8/layout/hProcess4#2"/>
    <dgm:cxn modelId="{75BE1575-CD93-497D-9AA4-C5ACBAE4CA38}" type="presParOf" srcId="{8F26501E-41AC-4EBF-A36C-F6B340E4F301}" destId="{18144D4B-AD41-4DF5-9BCD-EDB2FC7EAF9A}" srcOrd="2" destOrd="0" presId="urn:microsoft.com/office/officeart/2005/8/layout/hProcess4#2"/>
    <dgm:cxn modelId="{7B8B6FE1-662D-42A4-B503-90E3675C86C8}" type="presParOf" srcId="{8F26501E-41AC-4EBF-A36C-F6B340E4F301}" destId="{5A35131D-1646-42B9-A515-175BE0C6BBC0}" srcOrd="3" destOrd="0" presId="urn:microsoft.com/office/officeart/2005/8/layout/hProcess4#2"/>
    <dgm:cxn modelId="{81532B12-1800-4B9B-B6CB-BBC9B3A6C487}" type="presParOf" srcId="{8F26501E-41AC-4EBF-A36C-F6B340E4F301}" destId="{D8011F46-9C19-4234-93C3-F41B3492C050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C6DE-B3FA-48AB-A5F1-C08ECA179021}">
      <dsp:nvSpPr>
        <dsp:cNvPr id="0" name=""/>
        <dsp:cNvSpPr/>
      </dsp:nvSpPr>
      <dsp:spPr>
        <a:xfrm>
          <a:off x="3625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7F16-39B2-4A7B-978E-97C1FA912321}">
      <dsp:nvSpPr>
        <dsp:cNvPr id="0" name=""/>
        <dsp:cNvSpPr/>
      </dsp:nvSpPr>
      <dsp:spPr>
        <a:xfrm>
          <a:off x="1195916" y="2027753"/>
          <a:ext cx="2183209" cy="2183209"/>
        </a:xfrm>
        <a:prstGeom prst="leftCircularArrow">
          <a:avLst>
            <a:gd name="adj1" fmla="val 2635"/>
            <a:gd name="adj2" fmla="val 320299"/>
            <a:gd name="adj3" fmla="val 2095810"/>
            <a:gd name="adj4" fmla="val 9024489"/>
            <a:gd name="adj5" fmla="val 30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A309A-5B9E-48C7-B1FC-EA19FE79E724}">
      <dsp:nvSpPr>
        <dsp:cNvPr id="0" name=""/>
        <dsp:cNvSpPr/>
      </dsp:nvSpPr>
      <dsp:spPr>
        <a:xfrm>
          <a:off x="466578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TRENDS</a:t>
          </a:r>
          <a:endParaRPr lang="en-US" sz="1700" kern="1200" dirty="0"/>
        </a:p>
      </dsp:txBody>
      <dsp:txXfrm>
        <a:off x="488147" y="2912805"/>
        <a:ext cx="1808673" cy="693266"/>
      </dsp:txXfrm>
    </dsp:sp>
    <dsp:sp modelId="{68FDB6C2-26E9-4CE1-AFF4-5C8591F4A3EE}">
      <dsp:nvSpPr>
        <dsp:cNvPr id="0" name=""/>
        <dsp:cNvSpPr/>
      </dsp:nvSpPr>
      <dsp:spPr>
        <a:xfrm>
          <a:off x="2592292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259BF-49FA-4BA2-A7A4-5B19A1BB3B58}">
      <dsp:nvSpPr>
        <dsp:cNvPr id="0" name=""/>
        <dsp:cNvSpPr/>
      </dsp:nvSpPr>
      <dsp:spPr>
        <a:xfrm>
          <a:off x="3767222" y="522265"/>
          <a:ext cx="2449407" cy="2449407"/>
        </a:xfrm>
        <a:prstGeom prst="circularArrow">
          <a:avLst>
            <a:gd name="adj1" fmla="val 2348"/>
            <a:gd name="adj2" fmla="val 283601"/>
            <a:gd name="adj3" fmla="val 19540888"/>
            <a:gd name="adj4" fmla="val 12575511"/>
            <a:gd name="adj5" fmla="val 27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D9FD4-5AC1-496D-ACC6-ABFD5441D633}">
      <dsp:nvSpPr>
        <dsp:cNvPr id="0" name=""/>
        <dsp:cNvSpPr/>
      </dsp:nvSpPr>
      <dsp:spPr>
        <a:xfrm>
          <a:off x="3055245" y="1172959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MAJOR FINDINGS</a:t>
          </a:r>
          <a:endParaRPr lang="en-US" sz="1700" kern="1200" dirty="0"/>
        </a:p>
      </dsp:txBody>
      <dsp:txXfrm>
        <a:off x="3076814" y="1194528"/>
        <a:ext cx="1808673" cy="693266"/>
      </dsp:txXfrm>
    </dsp:sp>
    <dsp:sp modelId="{DED79CEF-64E8-404D-AD9C-DCC60730DA6B}">
      <dsp:nvSpPr>
        <dsp:cNvPr id="0" name=""/>
        <dsp:cNvSpPr/>
      </dsp:nvSpPr>
      <dsp:spPr>
        <a:xfrm>
          <a:off x="5180959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5131D-1646-42B9-A515-175BE0C6BBC0}">
      <dsp:nvSpPr>
        <dsp:cNvPr id="0" name=""/>
        <dsp:cNvSpPr/>
      </dsp:nvSpPr>
      <dsp:spPr>
        <a:xfrm>
          <a:off x="5643912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CONCLUSIONS</a:t>
          </a:r>
          <a:endParaRPr lang="en-US" sz="1700" kern="1200" dirty="0"/>
        </a:p>
      </dsp:txBody>
      <dsp:txXfrm>
        <a:off x="5665481" y="2912805"/>
        <a:ext cx="1808673" cy="69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2" minVer="12.0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 refType="w" fact="0"/>
      <dgm:constr type="t" for="ch" forName="tSp" refType="h" fact="0"/>
      <dgm:constr type="w" for="ch" forName="bSp" refType="w"/>
      <dgm:constr type="h" for="ch" forName="bSp" refType="h" fact="0.15"/>
      <dgm:constr type="l" for="ch" forName="bSp" refType="w" fact="0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 refType="w" fact="0"/>
      <dgm:constr type="t" for="ch" forName="process" refType="h" fact="0.15"/>
    </dgm:constrLst>
    <dgm:layoutNode name="tSp">
      <dgm:alg type="sp"/>
      <dgm:shape xmlns:r="http://schemas.openxmlformats.org/officeDocument/2006/relationships" r:blip="">
        <dgm:adjLst/>
      </dgm:shape>
      <dgm:presOf/>
    </dgm:layoutNode>
    <dgm:layoutNode name="bSp">
      <dgm:alg type="sp"/>
      <dgm:shape xmlns:r="http://schemas.openxmlformats.org/officeDocument/2006/relationships" r:blip="">
        <dgm:adjLst/>
      </dgm:shape>
      <dgm:presOf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100"/>
        <dgm:constr type="primFontSz" for="des" forName="parentNode2" refType="primFontSz" refFor="des" refForName="parentNode1" op="equ"/>
        <dgm:constr type="secFontSz" for="des" forName="childNode1tx" val="100"/>
        <dgm:constr type="secFontSz" for="des" forName="childNode2tx" refType="secFontSz" refFor="des" refForName="childNode1tx" op="equ"/>
        <dgm:constr type="secFontSz" for="des" forName="childNode1tx" refType="primFontSz" refFor="des" refForName="parentNode1" op="lte"/>
        <dgm:constr type="secFontSz" for="des" forName="childNode2tx" refType="primFontSz" refFor="des" refForName="parentNode1" op="lte"/>
        <dgm:constr type="secFontSz" for="des" forName="childNode1tx" refType="primFontSz" refFor="des" refForName="parentNode2" op="lte"/>
        <dgm:constr type="secFontSz" for="des" forName="childNode2tx" refType="primFontSz" refFor="des" refForName="parentNode2" op="lte"/>
        <dgm:constr type="w" for="des" ptType="sibTrans" refType="w" refFor="ch" refForName="composite1" op="equ" fact="0.05"/>
      </dgm:constrLst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65"/>
              </dgm:constrLst>
            </dgm:else>
          </dgm:choose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100"/>
              <dgm:constr type="primFontSz" refType="secFontSz"/>
            </dgm:constrLst>
            <dgm:ruleLst>
              <dgm:rule type="secFontSz" val="2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ruleLst>
              <dgm:rule type="primFontSz" val="2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</dgm:layoutNode>
            <dgm:layoutNode name="childNode2" styleLbl="bgAcc1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100"/>
                <dgm:constr type="primFontSz" refType="secFontSz"/>
              </dgm:constrLst>
              <dgm:ruleLst>
                <dgm:rule type="secFontSz" val="2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ruleLst>
                <dgm:rule type="primFontSz" val="2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3-D Style 4"/>
  <dgm:desc val="3-D Style 4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6D8AB97-B6BC-4F38-83FB-B89637CE08A6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AD4AE1-A10B-48B1-986D-E3850EC262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B2CD-14BE-4822-8A87-8A7F6CF40FB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7B8-DC94-4FF1-B6CF-2069EF0B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D280-5818-4767-AAC7-999A66073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825B-9A03-4476-9902-92482E9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5B3-28A6-4F6F-8CFE-78F93288CA4F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F0BC-1548-4BF9-85FF-DAA8E48C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E6E5-8297-40BA-9688-EB20E1A1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3A45-56BF-4856-AB3D-6FC4D957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DFD-EA0C-400A-83A7-DC6C6D7793A6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8BA7-9FAD-4CC9-B016-7475E5F61414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0" y="6305550"/>
            <a:ext cx="2286000" cy="476250"/>
          </a:xfrm>
        </p:spPr>
        <p:txBody>
          <a:bodyPr/>
          <a:lstStyle/>
          <a:p>
            <a:fld id="{9DAD77B7-B911-401C-BF9E-1D421182C5DE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8634-2A84-4021-B9CC-BA9EA291298B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94C-16DF-41E5-86C8-9AB51FB13189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BED7-6AA6-4DA9-B590-6806726EDA93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B57-8465-45E3-9945-8F4200FECE75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9906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B042-AA76-4587-A16C-DECFB9FE8AF0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</a:ln>
          <a:effectLst/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dirty="0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AD260E2A-F01B-407C-88F0-E5128D48206D}" type="datetime1">
              <a:rPr lang="en-US" smtClean="0"/>
              <a:t>3/2/2019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jaro.com/2018/5/7/142372/%d8%a7%d9%85%d8%a7%d8%b1-%da%af%d8%b1%d8%af%d8%b4%da%af%d8%b1%d8%a7%d9%86-%d8%a8%db%8c%d9%86-%d8%a7%d9%84%d9%85%d9%84%d9%84%db%8c-201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/>
              <a:t>Spring 2011 European Tours Proposal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/>
              <a:t>Ellen </a:t>
            </a:r>
            <a:r>
              <a:rPr lang="en-US" dirty="0" err="1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/>
              <a:t>Quest Specialty Travel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"Explore with us...learn from the world"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95E-25B0-493B-A658-DB9BEAFA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Series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CAAF6FB-064C-4A55-BBC8-040E084C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48640"/>
              </p:ext>
            </p:extLst>
          </p:nvPr>
        </p:nvGraphicFramePr>
        <p:xfrm>
          <a:off x="1435100" y="1447800"/>
          <a:ext cx="7175500" cy="22910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1575499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4691821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8670255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2594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Self-Guided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8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Mallorca Bike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 Alps Camping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Mediterranean Catamaran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 Arctic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5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Forest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Sea Cottage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 to Spain Ocean Voyage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Climbing Mt. </a:t>
                      </a:r>
                      <a:r>
                        <a:rPr lang="en-US" dirty="0" err="1"/>
                        <a:t>Elbus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1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Amalfi Coast Walking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Alicante Beach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Adriatic Sea Cruise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Kerry Coast Biking Tour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9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Tour Development Goals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dirty="0"/>
              <a:t>Focus on significant experiences</a:t>
            </a:r>
          </a:p>
          <a:p>
            <a:pPr lvl="1"/>
            <a:r>
              <a:rPr lang="en-US" dirty="0"/>
              <a:t>Preserve QST values</a:t>
            </a:r>
          </a:p>
          <a:p>
            <a:r>
              <a:rPr lang="en-US" dirty="0"/>
              <a:t>Price tours reasonably</a:t>
            </a:r>
          </a:p>
          <a:p>
            <a:r>
              <a:rPr lang="en-US" dirty="0"/>
              <a:t>Create learning opportunities</a:t>
            </a:r>
          </a:p>
          <a:p>
            <a:pPr lvl="1"/>
            <a:r>
              <a:rPr lang="en-US" dirty="0"/>
              <a:t>Offer local guides</a:t>
            </a:r>
          </a:p>
          <a:p>
            <a:pPr lvl="1"/>
            <a:r>
              <a:rPr lang="en-US" dirty="0"/>
              <a:t>Provide experts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888866-0C52-4D99-AA50-6CB819EFD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850" y="2636837"/>
            <a:ext cx="3657600" cy="2438400"/>
          </a:xfr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Strategy Objectives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3352800"/>
          </a:xfrm>
        </p:spPr>
        <p:txBody>
          <a:bodyPr/>
          <a:lstStyle/>
          <a:p>
            <a:r>
              <a:rPr lang="en-US" dirty="0"/>
              <a:t>Provide low cost tours</a:t>
            </a:r>
          </a:p>
          <a:p>
            <a:pPr lvl="1"/>
            <a:r>
              <a:rPr lang="en-US" dirty="0"/>
              <a:t>Use local transportation</a:t>
            </a:r>
          </a:p>
          <a:p>
            <a:r>
              <a:rPr lang="en-US" dirty="0"/>
              <a:t>Provide educational experiences</a:t>
            </a:r>
          </a:p>
          <a:p>
            <a:pPr lvl="1"/>
            <a:r>
              <a:rPr lang="en-US" dirty="0"/>
              <a:t>Have meaningful cultural exchanges</a:t>
            </a:r>
          </a:p>
          <a:p>
            <a:pPr lvl="1"/>
            <a:r>
              <a:rPr lang="en-US" dirty="0"/>
              <a:t>Utilize local knowledge of geopolitical history</a:t>
            </a:r>
          </a:p>
          <a:p>
            <a:r>
              <a:rPr lang="en-US" dirty="0"/>
              <a:t>Provide tours for different physical abilities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25444" y="5334000"/>
            <a:ext cx="5093111" cy="990600"/>
            <a:chOff x="2025444" y="5334000"/>
            <a:chExt cx="5093111" cy="990600"/>
          </a:xfrm>
        </p:grpSpPr>
        <p:sp>
          <p:nvSpPr>
            <p:cNvPr id="4" name="Chevron 3"/>
            <p:cNvSpPr/>
            <p:nvPr/>
          </p:nvSpPr>
          <p:spPr>
            <a:xfrm>
              <a:off x="2025444" y="5334000"/>
              <a:ext cx="1555955" cy="990600"/>
            </a:xfrm>
            <a:prstGeom prst="chevron">
              <a:avLst>
                <a:gd name="adj" fmla="val 34615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1">
                    <a:tint val="2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Aim</a:t>
              </a:r>
            </a:p>
          </p:txBody>
        </p:sp>
        <p:sp>
          <p:nvSpPr>
            <p:cNvPr id="5" name="Chevron 4"/>
            <p:cNvSpPr/>
            <p:nvPr/>
          </p:nvSpPr>
          <p:spPr>
            <a:xfrm>
              <a:off x="5594555" y="5334000"/>
              <a:ext cx="1524000" cy="990600"/>
            </a:xfrm>
            <a:prstGeom prst="chevron">
              <a:avLst>
                <a:gd name="adj" fmla="val 34615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1">
                    <a:tint val="2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Higher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Focus Group Data Analyzed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2954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64F0-2959-49D9-8DC3-4E626E93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Focus Group Analysis-Trends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3762-3065-42F1-8C81-264ED8751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Trends for American Tourists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Concern for safety a high priority 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Middle East and Asian travel less popular 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European destinations more popular than Pacific Islands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Trip destination correlated to trip length</a:t>
            </a:r>
          </a:p>
        </p:txBody>
      </p:sp>
    </p:spTree>
    <p:extLst>
      <p:ext uri="{BB962C8B-B14F-4D97-AF65-F5344CB8AC3E}">
        <p14:creationId xmlns:p14="http://schemas.microsoft.com/office/powerpoint/2010/main" val="259674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0EF5-E47A-441A-B402-E91C8C8A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Focus Group Analysis-Findings</a:t>
            </a:r>
            <a:endParaRPr lang="en-US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F2A5-0918-45CA-B377-0695BCDB9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Major Findings by Age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18-35 - look for adventure 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36-49 - seek culture experiences 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50-75 - desire to be safe and comfortable 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45-70 - travel more than other age groups combined</a:t>
            </a:r>
          </a:p>
        </p:txBody>
      </p:sp>
    </p:spTree>
    <p:extLst>
      <p:ext uri="{BB962C8B-B14F-4D97-AF65-F5344CB8AC3E}">
        <p14:creationId xmlns:p14="http://schemas.microsoft.com/office/powerpoint/2010/main" val="159856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AA49-076B-4745-BBA9-5DF6C4B2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Focus Group Analysis-Conclusions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464A4-7B61-4FC2-93FA-46231A0A7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>
                <a:latin typeface="Calibri" panose="020F0502020204030204" pitchFamily="34" charset="0"/>
              </a:rPr>
              <a:t>General Conclusions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Stress safety issues and concerns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Target tours for 45-65 yr. olds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Target economic travelers of all ages</a:t>
            </a:r>
          </a:p>
          <a:p>
            <a:pPr lvl="1"/>
            <a:r>
              <a:rPr lang="en-US" b="0" i="0" u="none" strike="noStrike" baseline="0">
                <a:latin typeface="Calibri" panose="020F0502020204030204" pitchFamily="34" charset="0"/>
              </a:rPr>
              <a:t>Expand adventure tour offerings</a:t>
            </a:r>
          </a:p>
        </p:txBody>
      </p:sp>
    </p:spTree>
    <p:extLst>
      <p:ext uri="{BB962C8B-B14F-4D97-AF65-F5344CB8AC3E}">
        <p14:creationId xmlns:p14="http://schemas.microsoft.com/office/powerpoint/2010/main" val="7922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Mediterranean Islands Bike Tour</a:t>
            </a:r>
            <a:br>
              <a:rPr lang="en-US" dirty="0"/>
            </a:br>
            <a:r>
              <a:rPr lang="en-US" dirty="0"/>
              <a:t>Mallorca Spain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FA248A2-0B24-4EEF-B671-3610FD7276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r="4688"/>
          <a:stretch>
            <a:fillRect/>
          </a:stretch>
        </p:blipFill>
        <p:spPr>
          <a:xfrm>
            <a:off x="838200" y="1143000"/>
            <a:ext cx="4419600" cy="3657600"/>
          </a:xfrm>
        </p:spPr>
      </p:pic>
      <p:sp>
        <p:nvSpPr>
          <p:cNvPr id="7" name="Rectangl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A view of the beach along the north side of Mallorca near the village of </a:t>
            </a:r>
            <a:r>
              <a:rPr lang="en-US" sz="1800" dirty="0" err="1"/>
              <a:t>Alcudia</a:t>
            </a:r>
            <a:r>
              <a:rPr lang="en-US" sz="1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42A3D-8573-4B66-9228-9C4BF41FE0D9}"/>
              </a:ext>
            </a:extLst>
          </p:cNvPr>
          <p:cNvSpPr txBox="1"/>
          <p:nvPr/>
        </p:nvSpPr>
        <p:spPr>
          <a:xfrm>
            <a:off x="5905500" y="4800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Travel for 135 miles from Palma to La Puebla over 6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5902-FD48-4868-BDAB-23C59328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Survey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5AEE94-2555-4315-B0CF-D66C669EF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032092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410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2632105</TotalTime>
  <Words>261</Words>
  <Application>Microsoft Office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Times New Roman</vt:lpstr>
      <vt:lpstr>Verdana</vt:lpstr>
      <vt:lpstr>Wingdings 2</vt:lpstr>
      <vt:lpstr>Solstice</vt:lpstr>
      <vt:lpstr>Spring 2011 European Tours Proposal</vt:lpstr>
      <vt:lpstr>Tour Development Goals</vt:lpstr>
      <vt:lpstr>Tour Strategy Objectives</vt:lpstr>
      <vt:lpstr>Focus Group Data Analyzed</vt:lpstr>
      <vt:lpstr>Focus Group Analysis-Trends</vt:lpstr>
      <vt:lpstr>Focus Group Analysis-Findings</vt:lpstr>
      <vt:lpstr>Focus Group Analysis-Conclusions</vt:lpstr>
      <vt:lpstr>Mediterranean Islands Bike Tour Mallorca Spain</vt:lpstr>
      <vt:lpstr>Online Survey Results</vt:lpstr>
      <vt:lpstr>Adventure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David Beskeen</dc:creator>
  <cp:lastModifiedBy>SOUMYA VAJJHALA</cp:lastModifiedBy>
  <cp:revision>117</cp:revision>
  <dcterms:created xsi:type="dcterms:W3CDTF">2006-07-18T20:40:51Z</dcterms:created>
  <dcterms:modified xsi:type="dcterms:W3CDTF">2019-03-02T19:55:57Z</dcterms:modified>
</cp:coreProperties>
</file>