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C87B2-E962-4EC9-91E6-5588F1E633D0}" v="38" dt="2025-10-11T01:51:28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undo custSel modSld">
      <pc:chgData name="SOUMYA VAJJHALA" userId="f3e3711e514002e0" providerId="LiveId" clId="{35277C96-5740-47E2-8389-453B2A4028C6}" dt="2025-10-10T02:15:08.581" v="561"/>
      <pc:docMkLst>
        <pc:docMk/>
      </pc:docMkLst>
      <pc:sldChg chg="addSp modSp mod modAnim">
        <pc:chgData name="SOUMYA VAJJHALA" userId="f3e3711e514002e0" providerId="LiveId" clId="{35277C96-5740-47E2-8389-453B2A4028C6}" dt="2025-10-10T02:13:18.375" v="524"/>
        <pc:sldMkLst>
          <pc:docMk/>
          <pc:sldMk cId="573926516" sldId="257"/>
        </pc:sldMkLst>
        <pc:picChg chg="add mod">
          <ac:chgData name="SOUMYA VAJJHALA" userId="f3e3711e514002e0" providerId="LiveId" clId="{35277C96-5740-47E2-8389-453B2A4028C6}" dt="2025-10-10T02:11:41.138" v="521" actId="1076"/>
          <ac:picMkLst>
            <pc:docMk/>
            <pc:sldMk cId="573926516" sldId="257"/>
            <ac:picMk id="2" creationId="{F2928DAA-DB2F-28D2-13A0-0433EACE6372}"/>
          </ac:picMkLst>
        </pc:picChg>
        <pc:picChg chg="mod ord">
          <ac:chgData name="SOUMYA VAJJHALA" userId="f3e3711e514002e0" providerId="LiveId" clId="{35277C96-5740-47E2-8389-453B2A4028C6}" dt="2025-10-10T01:13:28.517" v="10"/>
          <ac:picMkLst>
            <pc:docMk/>
            <pc:sldMk cId="573926516" sldId="257"/>
            <ac:picMk id="9" creationId="{00000000-0000-0000-0000-000000000000}"/>
          </ac:picMkLst>
        </pc:picChg>
      </pc:sldChg>
      <pc:sldChg chg="modSp mod">
        <pc:chgData name="SOUMYA VAJJHALA" userId="f3e3711e514002e0" providerId="LiveId" clId="{35277C96-5740-47E2-8389-453B2A4028C6}" dt="2025-10-10T01:44:01.912" v="11"/>
        <pc:sldMkLst>
          <pc:docMk/>
          <pc:sldMk cId="2809388121" sldId="258"/>
        </pc:sldMkLst>
        <pc:spChg chg="mod">
          <ac:chgData name="SOUMYA VAJJHALA" userId="f3e3711e514002e0" providerId="LiveId" clId="{35277C96-5740-47E2-8389-453B2A4028C6}" dt="2025-10-10T01:44:01.912" v="11"/>
          <ac:spMkLst>
            <pc:docMk/>
            <pc:sldMk cId="2809388121" sldId="258"/>
            <ac:spMk id="5" creationId="{00000000-0000-0000-0000-000000000000}"/>
          </ac:spMkLst>
        </pc:spChg>
      </pc:sldChg>
      <pc:sldChg chg="modSp mod">
        <pc:chgData name="SOUMYA VAJJHALA" userId="f3e3711e514002e0" providerId="LiveId" clId="{35277C96-5740-47E2-8389-453B2A4028C6}" dt="2025-10-10T01:11:39.271" v="7"/>
        <pc:sldMkLst>
          <pc:docMk/>
          <pc:sldMk cId="269755107" sldId="259"/>
        </pc:sldMkLst>
        <pc:picChg chg="mod ord">
          <ac:chgData name="SOUMYA VAJJHALA" userId="f3e3711e514002e0" providerId="LiveId" clId="{35277C96-5740-47E2-8389-453B2A4028C6}" dt="2025-10-10T01:11:39.271" v="7"/>
          <ac:picMkLst>
            <pc:docMk/>
            <pc:sldMk cId="269755107" sldId="259"/>
            <ac:picMk id="4" creationId="{00000000-0000-0000-0000-000000000000}"/>
          </ac:picMkLst>
        </pc:picChg>
      </pc:sldChg>
      <pc:sldChg chg="addSp modSp mod">
        <pc:chgData name="SOUMYA VAJJHALA" userId="f3e3711e514002e0" providerId="LiveId" clId="{35277C96-5740-47E2-8389-453B2A4028C6}" dt="2025-10-10T02:03:27.606" v="347" actId="12788"/>
        <pc:sldMkLst>
          <pc:docMk/>
          <pc:sldMk cId="498838024" sldId="260"/>
        </pc:sldMkLst>
        <pc:picChg chg="add mod">
          <ac:chgData name="SOUMYA VAJJHALA" userId="f3e3711e514002e0" providerId="LiveId" clId="{35277C96-5740-47E2-8389-453B2A4028C6}" dt="2025-10-10T02:02:56.745" v="345" actId="1076"/>
          <ac:picMkLst>
            <pc:docMk/>
            <pc:sldMk cId="498838024" sldId="260"/>
            <ac:picMk id="3" creationId="{7493655A-4AB4-D0E5-C729-8837B9DDFFFD}"/>
          </ac:picMkLst>
        </pc:picChg>
        <pc:picChg chg="mod">
          <ac:chgData name="SOUMYA VAJJHALA" userId="f3e3711e514002e0" providerId="LiveId" clId="{35277C96-5740-47E2-8389-453B2A4028C6}" dt="2025-10-10T02:03:27.606" v="347" actId="12788"/>
          <ac:picMkLst>
            <pc:docMk/>
            <pc:sldMk cId="498838024" sldId="260"/>
            <ac:picMk id="7" creationId="{00000000-0000-0000-0000-000000000000}"/>
          </ac:picMkLst>
        </pc:picChg>
        <pc:picChg chg="mod">
          <ac:chgData name="SOUMYA VAJJHALA" userId="f3e3711e514002e0" providerId="LiveId" clId="{35277C96-5740-47E2-8389-453B2A4028C6}" dt="2025-10-10T01:56:59.864" v="198" actId="692"/>
          <ac:picMkLst>
            <pc:docMk/>
            <pc:sldMk cId="498838024" sldId="260"/>
            <ac:picMk id="9" creationId="{00000000-0000-0000-0000-000000000000}"/>
          </ac:picMkLst>
        </pc:picChg>
      </pc:sldChg>
      <pc:sldChg chg="addSp modSp mod modAnim">
        <pc:chgData name="SOUMYA VAJJHALA" userId="f3e3711e514002e0" providerId="LiveId" clId="{35277C96-5740-47E2-8389-453B2A4028C6}" dt="2025-10-10T02:10:30.539" v="466"/>
        <pc:sldMkLst>
          <pc:docMk/>
          <pc:sldMk cId="1078137500" sldId="261"/>
        </pc:sldMkLst>
        <pc:picChg chg="add mod">
          <ac:chgData name="SOUMYA VAJJHALA" userId="f3e3711e514002e0" providerId="LiveId" clId="{35277C96-5740-47E2-8389-453B2A4028C6}" dt="2025-10-10T02:09:03.524" v="463"/>
          <ac:picMkLst>
            <pc:docMk/>
            <pc:sldMk cId="1078137500" sldId="261"/>
            <ac:picMk id="2" creationId="{D048F692-AEB4-A62E-D4B2-3250C246CF58}"/>
          </ac:picMkLst>
        </pc:picChg>
        <pc:picChg chg="mod">
          <ac:chgData name="SOUMYA VAJJHALA" userId="f3e3711e514002e0" providerId="LiveId" clId="{35277C96-5740-47E2-8389-453B2A4028C6}" dt="2025-10-10T02:04:34.403" v="366" actId="11530"/>
          <ac:picMkLst>
            <pc:docMk/>
            <pc:sldMk cId="1078137500" sldId="261"/>
            <ac:picMk id="4" creationId="{00000000-0000-0000-0000-000000000000}"/>
          </ac:picMkLst>
        </pc:picChg>
      </pc:sldChg>
      <pc:sldChg chg="addSp delSp modSp mod modAnim">
        <pc:chgData name="SOUMYA VAJJHALA" userId="f3e3711e514002e0" providerId="LiveId" clId="{35277C96-5740-47E2-8389-453B2A4028C6}" dt="2025-10-10T02:15:08.581" v="561"/>
        <pc:sldMkLst>
          <pc:docMk/>
          <pc:sldMk cId="2174746256" sldId="262"/>
        </pc:sldMkLst>
        <pc:spChg chg="add mod">
          <ac:chgData name="SOUMYA VAJJHALA" userId="f3e3711e514002e0" providerId="LiveId" clId="{35277C96-5740-47E2-8389-453B2A4028C6}" dt="2025-10-10T02:07:24.201" v="396" actId="12788"/>
          <ac:spMkLst>
            <pc:docMk/>
            <pc:sldMk cId="2174746256" sldId="262"/>
            <ac:spMk id="2" creationId="{836DAED2-A2E9-2678-7D44-9759106DF25B}"/>
          </ac:spMkLst>
        </pc:spChg>
        <pc:spChg chg="mod">
          <ac:chgData name="SOUMYA VAJJHALA" userId="f3e3711e514002e0" providerId="LiveId" clId="{35277C96-5740-47E2-8389-453B2A4028C6}" dt="2025-10-10T02:08:24.848" v="462" actId="1076"/>
          <ac:spMkLst>
            <pc:docMk/>
            <pc:sldMk cId="2174746256" sldId="262"/>
            <ac:spMk id="3" creationId="{43C795AB-B25B-189C-DE4D-765A97568871}"/>
          </ac:spMkLst>
        </pc:spChg>
        <pc:spChg chg="del">
          <ac:chgData name="SOUMYA VAJJHALA" userId="f3e3711e514002e0" providerId="LiveId" clId="{35277C96-5740-47E2-8389-453B2A4028C6}" dt="2025-10-10T02:07:45.595" v="397"/>
          <ac:spMkLst>
            <pc:docMk/>
            <pc:sldMk cId="2174746256" sldId="262"/>
            <ac:spMk id="6" creationId="{00000000-0000-0000-0000-000000000000}"/>
          </ac:spMkLst>
        </pc:spChg>
        <pc:spChg chg="del">
          <ac:chgData name="SOUMYA VAJJHALA" userId="f3e3711e514002e0" providerId="LiveId" clId="{35277C96-5740-47E2-8389-453B2A4028C6}" dt="2025-10-10T02:07:45.595" v="397"/>
          <ac:spMkLst>
            <pc:docMk/>
            <pc:sldMk cId="2174746256" sldId="262"/>
            <ac:spMk id="8" creationId="{00000000-0000-0000-0000-000000000000}"/>
          </ac:spMkLst>
        </pc:spChg>
        <pc:spChg chg="del">
          <ac:chgData name="SOUMYA VAJJHALA" userId="f3e3711e514002e0" providerId="LiveId" clId="{35277C96-5740-47E2-8389-453B2A4028C6}" dt="2025-10-10T02:07:45.595" v="397"/>
          <ac:spMkLst>
            <pc:docMk/>
            <pc:sldMk cId="2174746256" sldId="262"/>
            <ac:spMk id="12" creationId="{00000000-0000-0000-0000-000000000000}"/>
          </ac:spMkLst>
        </pc:spChg>
        <pc:picChg chg="add mod">
          <ac:chgData name="SOUMYA VAJJHALA" userId="f3e3711e514002e0" providerId="LiveId" clId="{35277C96-5740-47E2-8389-453B2A4028C6}" dt="2025-10-10T02:14:43.121" v="560" actId="1076"/>
          <ac:picMkLst>
            <pc:docMk/>
            <pc:sldMk cId="2174746256" sldId="262"/>
            <ac:picMk id="4" creationId="{B1C1E7DB-3D07-C419-BC8C-9ECE575C68B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671309-22B3-DC74-5CF1-6A8AA1580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1C67D-AC8D-488E-0049-B9463C3392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4FF00-44A4-4FEF-B2CB-2743A09D1C73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F4C02-5BB4-0C64-0717-54D8F280E2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Cross Oceans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CC288-6B38-E25B-7EDB-5969BAB9C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A2020-0389-48BE-8EA0-829FBEBF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518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BB565-9C12-45CD-BCD4-99258A7A3171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Cross Oceans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04FA2-F8D9-433F-B632-655094BF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897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5ED26-3150-9917-6463-F16BDE24DB7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789883-BA29-4DD6-93D9-BEB93EA6D77E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0669-2CFE-55FA-65BC-6D4C6ED254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33142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137F-A2CE-1F75-B0DC-B0519E8C27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DDE75B-B2B9-4BA6-A038-7752CB9933F6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F0D2-1BE9-4D6C-2D60-0E1A1C0353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102233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DB6A-369F-D108-0F69-BA5CCCB0E3D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8557D8-3D48-4ABC-B166-CB749DC092FD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12F3C-462B-CFA8-85CF-777BFFF990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26263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D483-FCCE-D28A-8676-151EBD238F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DF52E15-2C3D-4000-9443-F1C28E623DEA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1893-98E7-EDC9-2C9C-0F4EC03839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86710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61EC-D303-4F0A-BFB4-D06DE4D37A7E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B7F0-51D4-4742-8429-E84EB244ACF6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1560-6FA1-4972-A113-A1993C51F3DF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043-22A9-48C0-8BC3-94CDA3CE1C57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15F-9A82-40C0-8067-B26FE4CF40D1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D836-71C6-4DEA-BDB2-E3E656D7406A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892-05D7-448A-AE47-6070B695572D}" type="datetime1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5643-0C5B-4657-8C13-10537E7F91C4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DBE4-8A56-410A-A46E-C68682C6E0F3}" type="datetime1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EAE5-50A2-4434-95D7-5DF73CBC9DF5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79D-7461-4758-A965-2757ED3FF33D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EF86-2936-4C25-B7D9-C6A11127FC82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20" y="1367560"/>
            <a:ext cx="4650798" cy="310053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0200" y="1447801"/>
            <a:ext cx="82296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all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Calibri"/>
              </a:rPr>
              <a:t>Cross Oceans Music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4974" y="3379788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Music Production</a:t>
            </a:r>
          </a:p>
        </p:txBody>
      </p:sp>
      <p:pic>
        <p:nvPicPr>
          <p:cNvPr id="2" name="New Age">
            <a:hlinkClick r:id="" action="ppaction://media"/>
            <a:extLst>
              <a:ext uri="{FF2B5EF4-FFF2-40B4-BE49-F238E27FC236}">
                <a16:creationId xmlns:a16="http://schemas.microsoft.com/office/drawing/2014/main" id="{F2928DAA-DB2F-28D2-13A0-0433EACE63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229600" y="5486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0136" y="0"/>
            <a:ext cx="6510528" cy="68580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04088"/>
            <a:ext cx="50292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Location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1935480"/>
            <a:ext cx="3810000" cy="4160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Meadowlark Complex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7125  Olympic Blvd.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Suite 471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Los Angeles, CA 90004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213-555-9000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B296A-2B9A-A689-2130-6FDFA5F5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0CBE-214B-431F-A990-375960C60D60}" type="datetime1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D253D-5FC0-B019-7B49-9B4160E8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280938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61" y="2417254"/>
            <a:ext cx="5143500" cy="3425571"/>
          </a:xfrm>
          <a:prstGeom prst="round2Diag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Organization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Tony Raman, President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Lila Alvarez, Artistic Director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Amelia Darius, Managing Director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0CDCD-8CA9-AC5D-A256-5F6ADACC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AAF-9D79-4DD3-BB32-8D0C2FE3A66D}" type="datetime1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16EF1-7F7A-CF24-668C-211CE27D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26975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9680" y="5029200"/>
            <a:ext cx="1751909" cy="116677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2743200"/>
            <a:ext cx="2095500" cy="1395603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09600" y="704088"/>
            <a:ext cx="69342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Mission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981200" y="1935480"/>
            <a:ext cx="5562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Produce music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High quality digital recordings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State-of-the art formats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Distribute music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Attract innovative artists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Attend international festivals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  <p:pic>
        <p:nvPicPr>
          <p:cNvPr id="3" name="Picture 2" descr="A group of people playing drums&#10;&#10;AI-generated content may be incorrect.">
            <a:extLst>
              <a:ext uri="{FF2B5EF4-FFF2-40B4-BE49-F238E27FC236}">
                <a16:creationId xmlns:a16="http://schemas.microsoft.com/office/drawing/2014/main" id="{7493655A-4AB4-D0E5-C729-8837B9DDF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472440"/>
            <a:ext cx="2196760" cy="1463040"/>
          </a:xfrm>
          <a:prstGeom prst="rect">
            <a:avLst/>
          </a:prstGeom>
          <a:ln w="114300">
            <a:solidFill>
              <a:schemeClr val="accent1">
                <a:lumMod val="50000"/>
              </a:schemeClr>
            </a:solidFill>
            <a:miter lim="800000"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E141-C4F9-9B60-783A-178E1375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5622-941F-4193-8DC5-C322932AB8C7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1282-95EC-B6E0-98DB-6AA89836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49883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645920"/>
            <a:ext cx="5138057" cy="3843266"/>
          </a:xfrm>
          <a:prstGeom prst="hexagon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Music Genres Include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Celtic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Jazz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New Age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Reggae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Flamenco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Calypso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  <p:pic>
        <p:nvPicPr>
          <p:cNvPr id="2" name="Smooth Jazz">
            <a:hlinkClick r:id="" action="ppaction://media"/>
            <a:extLst>
              <a:ext uri="{FF2B5EF4-FFF2-40B4-BE49-F238E27FC236}">
                <a16:creationId xmlns:a16="http://schemas.microsoft.com/office/drawing/2014/main" id="{D048F692-AEB4-A62E-D4B2-3250C246CF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FC4A3-B0BF-CAB9-5203-80406FAE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56CB-F2C1-4A90-BA93-E53196E04EF2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E28F-1EBC-823F-003D-5C95620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10781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C795AB-B25B-189C-DE4D-765A97568871}"/>
              </a:ext>
            </a:extLst>
          </p:cNvPr>
          <p:cNvSpPr/>
          <p:nvPr/>
        </p:nvSpPr>
        <p:spPr>
          <a:xfrm>
            <a:off x="2743200" y="5486400"/>
            <a:ext cx="6400800" cy="495300"/>
          </a:xfrm>
          <a:custGeom>
            <a:avLst/>
            <a:gdLst>
              <a:gd name="connsiteX0" fmla="*/ 2576513 w 6400800"/>
              <a:gd name="connsiteY0" fmla="*/ 61913 h 495300"/>
              <a:gd name="connsiteX1" fmla="*/ 2576513 w 6400800"/>
              <a:gd name="connsiteY1" fmla="*/ 247650 h 495300"/>
              <a:gd name="connsiteX2" fmla="*/ 3048000 w 6400800"/>
              <a:gd name="connsiteY2" fmla="*/ 247650 h 495300"/>
              <a:gd name="connsiteX3" fmla="*/ 3048000 w 6400800"/>
              <a:gd name="connsiteY3" fmla="*/ 323850 h 495300"/>
              <a:gd name="connsiteX4" fmla="*/ 2576513 w 6400800"/>
              <a:gd name="connsiteY4" fmla="*/ 323850 h 495300"/>
              <a:gd name="connsiteX5" fmla="*/ 2576513 w 6400800"/>
              <a:gd name="connsiteY5" fmla="*/ 433388 h 495300"/>
              <a:gd name="connsiteX6" fmla="*/ 3824288 w 6400800"/>
              <a:gd name="connsiteY6" fmla="*/ 433388 h 495300"/>
              <a:gd name="connsiteX7" fmla="*/ 3824288 w 6400800"/>
              <a:gd name="connsiteY7" fmla="*/ 323850 h 495300"/>
              <a:gd name="connsiteX8" fmla="*/ 3352800 w 6400800"/>
              <a:gd name="connsiteY8" fmla="*/ 323850 h 495300"/>
              <a:gd name="connsiteX9" fmla="*/ 3352800 w 6400800"/>
              <a:gd name="connsiteY9" fmla="*/ 247650 h 495300"/>
              <a:gd name="connsiteX10" fmla="*/ 3824288 w 6400800"/>
              <a:gd name="connsiteY10" fmla="*/ 247650 h 495300"/>
              <a:gd name="connsiteX11" fmla="*/ 3824288 w 6400800"/>
              <a:gd name="connsiteY11" fmla="*/ 61913 h 495300"/>
              <a:gd name="connsiteX12" fmla="*/ 2514600 w 6400800"/>
              <a:gd name="connsiteY12" fmla="*/ 0 h 495300"/>
              <a:gd name="connsiteX13" fmla="*/ 3886200 w 6400800"/>
              <a:gd name="connsiteY13" fmla="*/ 0 h 495300"/>
              <a:gd name="connsiteX14" fmla="*/ 3886200 w 6400800"/>
              <a:gd name="connsiteY14" fmla="*/ 247650 h 495300"/>
              <a:gd name="connsiteX15" fmla="*/ 6400800 w 6400800"/>
              <a:gd name="connsiteY15" fmla="*/ 247650 h 495300"/>
              <a:gd name="connsiteX16" fmla="*/ 6400800 w 6400800"/>
              <a:gd name="connsiteY16" fmla="*/ 323850 h 495300"/>
              <a:gd name="connsiteX17" fmla="*/ 3886200 w 6400800"/>
              <a:gd name="connsiteY17" fmla="*/ 323850 h 495300"/>
              <a:gd name="connsiteX18" fmla="*/ 3886200 w 6400800"/>
              <a:gd name="connsiteY18" fmla="*/ 495300 h 495300"/>
              <a:gd name="connsiteX19" fmla="*/ 2514600 w 6400800"/>
              <a:gd name="connsiteY19" fmla="*/ 495300 h 495300"/>
              <a:gd name="connsiteX20" fmla="*/ 2514600 w 6400800"/>
              <a:gd name="connsiteY20" fmla="*/ 323850 h 495300"/>
              <a:gd name="connsiteX21" fmla="*/ 0 w 6400800"/>
              <a:gd name="connsiteY21" fmla="*/ 323850 h 495300"/>
              <a:gd name="connsiteX22" fmla="*/ 0 w 6400800"/>
              <a:gd name="connsiteY22" fmla="*/ 247650 h 495300"/>
              <a:gd name="connsiteX23" fmla="*/ 2514600 w 6400800"/>
              <a:gd name="connsiteY23" fmla="*/ 24765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00800" h="495300">
                <a:moveTo>
                  <a:pt x="2576513" y="61913"/>
                </a:moveTo>
                <a:lnTo>
                  <a:pt x="2576513" y="247650"/>
                </a:lnTo>
                <a:lnTo>
                  <a:pt x="3048000" y="247650"/>
                </a:lnTo>
                <a:lnTo>
                  <a:pt x="3048000" y="323850"/>
                </a:lnTo>
                <a:lnTo>
                  <a:pt x="2576513" y="323850"/>
                </a:lnTo>
                <a:lnTo>
                  <a:pt x="2576513" y="433388"/>
                </a:lnTo>
                <a:lnTo>
                  <a:pt x="3824288" y="433388"/>
                </a:lnTo>
                <a:lnTo>
                  <a:pt x="3824288" y="323850"/>
                </a:lnTo>
                <a:lnTo>
                  <a:pt x="3352800" y="323850"/>
                </a:lnTo>
                <a:lnTo>
                  <a:pt x="3352800" y="247650"/>
                </a:lnTo>
                <a:lnTo>
                  <a:pt x="3824288" y="247650"/>
                </a:lnTo>
                <a:lnTo>
                  <a:pt x="3824288" y="61913"/>
                </a:lnTo>
                <a:close/>
                <a:moveTo>
                  <a:pt x="2514600" y="0"/>
                </a:moveTo>
                <a:lnTo>
                  <a:pt x="3886200" y="0"/>
                </a:lnTo>
                <a:lnTo>
                  <a:pt x="3886200" y="247650"/>
                </a:lnTo>
                <a:lnTo>
                  <a:pt x="6400800" y="247650"/>
                </a:lnTo>
                <a:lnTo>
                  <a:pt x="6400800" y="323850"/>
                </a:lnTo>
                <a:lnTo>
                  <a:pt x="3886200" y="323850"/>
                </a:lnTo>
                <a:lnTo>
                  <a:pt x="3886200" y="495300"/>
                </a:lnTo>
                <a:lnTo>
                  <a:pt x="2514600" y="495300"/>
                </a:lnTo>
                <a:lnTo>
                  <a:pt x="2514600" y="323850"/>
                </a:lnTo>
                <a:lnTo>
                  <a:pt x="0" y="323850"/>
                </a:lnTo>
                <a:lnTo>
                  <a:pt x="0" y="247650"/>
                </a:lnTo>
                <a:lnTo>
                  <a:pt x="2514600" y="2476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DAED2-A2E9-2678-7D44-9759106DF25B}"/>
              </a:ext>
            </a:extLst>
          </p:cNvPr>
          <p:cNvSpPr>
            <a:spLocks noChangeAspect="1"/>
          </p:cNvSpPr>
          <p:nvPr/>
        </p:nvSpPr>
        <p:spPr>
          <a:xfrm>
            <a:off x="3512217" y="2551837"/>
            <a:ext cx="5167566" cy="2286000"/>
          </a:xfrm>
          <a:prstGeom prst="rect">
            <a:avLst/>
          </a:prstGeom>
          <a:blipFill dpi="0" rotWithShape="1"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Cross Oceans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Music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Music Video">
            <a:hlinkClick r:id="" action="ppaction://media"/>
            <a:extLst>
              <a:ext uri="{FF2B5EF4-FFF2-40B4-BE49-F238E27FC236}">
                <a16:creationId xmlns:a16="http://schemas.microsoft.com/office/drawing/2014/main" id="{B1C1E7DB-3D07-C419-BC8C-9ECE575C68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29200" y="457200"/>
            <a:ext cx="1828800" cy="1371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53E12-33FF-1ABE-234C-25F703B1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A9FF-5AB2-49FA-A216-FAD0AC9480EC}" type="datetime1">
              <a:rPr lang="en-US" smtClean="0"/>
              <a:t>10/10/2025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34C-A48D-EC72-7D9A-BDC494EE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217474625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148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115</Words>
  <Application>Microsoft Office PowerPoint</Application>
  <PresentationFormat>Widescreen</PresentationFormat>
  <Paragraphs>50</Paragraphs>
  <Slides>6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Constantia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GO! Series</dc:creator>
  <cp:lastModifiedBy>SOUMYA VAJJHALA</cp:lastModifiedBy>
  <cp:revision>1</cp:revision>
  <dcterms:created xsi:type="dcterms:W3CDTF">2015-08-13T19:00:45Z</dcterms:created>
  <dcterms:modified xsi:type="dcterms:W3CDTF">2025-10-11T01:51:29Z</dcterms:modified>
</cp:coreProperties>
</file>