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0" r:id="rId4"/>
    <p:sldId id="261" r:id="rId5"/>
    <p:sldId id="264" r:id="rId6"/>
    <p:sldId id="265" r:id="rId7"/>
    <p:sldId id="262" r:id="rId8"/>
    <p:sldId id="263" r:id="rId9"/>
    <p:sldId id="269" r:id="rId10"/>
    <p:sldId id="270" r:id="rId11"/>
  </p:sldIdLst>
  <p:sldSz cx="12192000" cy="6858000"/>
  <p:notesSz cx="6858000" cy="9144000"/>
  <p:custShowLst>
    <p:custShow name="Historic" id="0">
      <p:sldLst>
        <p:sld r:id="rId4"/>
        <p:sld r:id="rId5"/>
        <p:sld r:id="rId6"/>
        <p:sld r:id="rId7"/>
        <p:sld r:id="rId8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0000"/>
    <a:srgbClr val="8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8868DB-A2D5-465B-81DE-2A73F434AC1C}" v="19" dt="2025-10-11T01:47:57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2" autoAdjust="0"/>
    <p:restoredTop sz="94660"/>
  </p:normalViewPr>
  <p:slideViewPr>
    <p:cSldViewPr>
      <p:cViewPr varScale="1">
        <p:scale>
          <a:sx n="147" d="100"/>
          <a:sy n="147" d="100"/>
        </p:scale>
        <p:origin x="702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MYA VAJJHALA" userId="f3e3711e514002e0" providerId="LiveId" clId="{35277C96-5740-47E2-8389-453B2A4028C6}"/>
    <pc:docChg chg="addSld modSld">
      <pc:chgData name="SOUMYA VAJJHALA" userId="f3e3711e514002e0" providerId="LiveId" clId="{35277C96-5740-47E2-8389-453B2A4028C6}" dt="2025-10-11T01:47:03.776" v="31" actId="20577"/>
      <pc:docMkLst>
        <pc:docMk/>
      </pc:docMkLst>
      <pc:sldChg chg="modSp">
        <pc:chgData name="SOUMYA VAJJHALA" userId="f3e3711e514002e0" providerId="LiveId" clId="{35277C96-5740-47E2-8389-453B2A4028C6}" dt="2025-10-11T01:46:09.803" v="24"/>
        <pc:sldMkLst>
          <pc:docMk/>
          <pc:sldMk cId="3267684767" sldId="256"/>
        </pc:sldMkLst>
        <pc:picChg chg="mod">
          <ac:chgData name="SOUMYA VAJJHALA" userId="f3e3711e514002e0" providerId="LiveId" clId="{35277C96-5740-47E2-8389-453B2A4028C6}" dt="2025-10-11T01:46:09.803" v="24"/>
          <ac:picMkLst>
            <pc:docMk/>
            <pc:sldMk cId="3267684767" sldId="256"/>
            <ac:picMk id="5" creationId="{00000000-0000-0000-0000-000000000000}"/>
          </ac:picMkLst>
        </pc:picChg>
      </pc:sldChg>
      <pc:sldChg chg="addSp modSp mod">
        <pc:chgData name="SOUMYA VAJJHALA" userId="f3e3711e514002e0" providerId="LiveId" clId="{35277C96-5740-47E2-8389-453B2A4028C6}" dt="2025-10-11T01:40:03.826" v="23" actId="552"/>
        <pc:sldMkLst>
          <pc:docMk/>
          <pc:sldMk cId="2693395485" sldId="261"/>
        </pc:sldMkLst>
        <pc:spChg chg="mod">
          <ac:chgData name="SOUMYA VAJJHALA" userId="f3e3711e514002e0" providerId="LiveId" clId="{35277C96-5740-47E2-8389-453B2A4028C6}" dt="2025-10-11T01:09:51.536" v="0" actId="122"/>
          <ac:spMkLst>
            <pc:docMk/>
            <pc:sldMk cId="2693395485" sldId="261"/>
            <ac:spMk id="3" creationId="{00000000-0000-0000-0000-000000000000}"/>
          </ac:spMkLst>
        </pc:spChg>
        <pc:spChg chg="add mod">
          <ac:chgData name="SOUMYA VAJJHALA" userId="f3e3711e514002e0" providerId="LiveId" clId="{35277C96-5740-47E2-8389-453B2A4028C6}" dt="2025-10-11T01:39:06.817" v="4"/>
          <ac:spMkLst>
            <pc:docMk/>
            <pc:sldMk cId="2693395485" sldId="261"/>
            <ac:spMk id="6" creationId="{98CFCF41-EDB4-667F-62D9-2E208ED18644}"/>
          </ac:spMkLst>
        </pc:spChg>
        <pc:spChg chg="add mod">
          <ac:chgData name="SOUMYA VAJJHALA" userId="f3e3711e514002e0" providerId="LiveId" clId="{35277C96-5740-47E2-8389-453B2A4028C6}" dt="2025-10-11T01:40:03.826" v="23" actId="552"/>
          <ac:spMkLst>
            <pc:docMk/>
            <pc:sldMk cId="2693395485" sldId="261"/>
            <ac:spMk id="7" creationId="{A41B3110-8A1C-32BD-5EB0-1ED0294E92D7}"/>
          </ac:spMkLst>
        </pc:spChg>
      </pc:sldChg>
      <pc:sldChg chg="modSp">
        <pc:chgData name="SOUMYA VAJJHALA" userId="f3e3711e514002e0" providerId="LiveId" clId="{35277C96-5740-47E2-8389-453B2A4028C6}" dt="2025-10-11T01:24:14.372" v="2"/>
        <pc:sldMkLst>
          <pc:docMk/>
          <pc:sldMk cId="669338807" sldId="264"/>
        </pc:sldMkLst>
        <pc:spChg chg="mod">
          <ac:chgData name="SOUMYA VAJJHALA" userId="f3e3711e514002e0" providerId="LiveId" clId="{35277C96-5740-47E2-8389-453B2A4028C6}" dt="2025-10-11T01:24:14.372" v="2"/>
          <ac:spMkLst>
            <pc:docMk/>
            <pc:sldMk cId="669338807" sldId="264"/>
            <ac:spMk id="3" creationId="{00000000-0000-0000-0000-000000000000}"/>
          </ac:spMkLst>
        </pc:spChg>
      </pc:sldChg>
      <pc:sldChg chg="modSp add mod">
        <pc:chgData name="SOUMYA VAJJHALA" userId="f3e3711e514002e0" providerId="LiveId" clId="{35277C96-5740-47E2-8389-453B2A4028C6}" dt="2025-10-11T01:47:03.776" v="31" actId="20577"/>
        <pc:sldMkLst>
          <pc:docMk/>
          <pc:sldMk cId="2946477379" sldId="270"/>
        </pc:sldMkLst>
        <pc:spChg chg="mod">
          <ac:chgData name="SOUMYA VAJJHALA" userId="f3e3711e514002e0" providerId="LiveId" clId="{35277C96-5740-47E2-8389-453B2A4028C6}" dt="2025-10-11T01:47:03.776" v="31" actId="20577"/>
          <ac:spMkLst>
            <pc:docMk/>
            <pc:sldMk cId="2946477379" sldId="270"/>
            <ac:spMk id="2" creationId="{F4A9CE30-BA9A-6673-ABA4-04BA723C4F41}"/>
          </ac:spMkLst>
        </pc:spChg>
        <pc:picChg chg="mod">
          <ac:chgData name="SOUMYA VAJJHALA" userId="f3e3711e514002e0" providerId="LiveId" clId="{35277C96-5740-47E2-8389-453B2A4028C6}" dt="2025-10-11T01:46:41.931" v="26" actId="14826"/>
          <ac:picMkLst>
            <pc:docMk/>
            <pc:sldMk cId="2946477379" sldId="270"/>
            <ac:picMk id="4" creationId="{254D6085-02B4-BC69-9755-94F81E9F79D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C9B186-2077-DCD2-3EDE-7C8E04A58E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7F76EB-2CD6-BF8C-B1EE-48A5F344AB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840E7-D780-4D15-9572-04055BCA6DC8}" type="datetime1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2023A-7339-C636-2417-B5567C3E2F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Soumya Vajjhala Advertisement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4131E-B82A-C4AE-A079-EA87D0762C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04977-E684-4485-A7A8-711023E08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6209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DF5AD-F1FD-40E7-BE78-9F36A64ECECD}" type="datetime1">
              <a:rPr lang="en-US" smtClean="0"/>
              <a:t>10/10/2025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Soumya Vajjhala Advertisement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45C31-70B7-4839-8971-806BDC297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3918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45C31-70B7-4839-8971-806BDC297BD7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BB829-4B39-36A9-2E80-57ADDB3371D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9F2CC4D-B546-43D6-A16E-E56FDDEEE56F}" type="datetime1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0826B-A45D-9FE6-2E15-B745D7D319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Soumya Vajjhala Advertisement</a:t>
            </a:r>
          </a:p>
        </p:txBody>
      </p:sp>
    </p:spTree>
    <p:extLst>
      <p:ext uri="{BB962C8B-B14F-4D97-AF65-F5344CB8AC3E}">
        <p14:creationId xmlns:p14="http://schemas.microsoft.com/office/powerpoint/2010/main" val="2824405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4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454151"/>
          </a:xfrm>
        </p:spPr>
        <p:txBody>
          <a:bodyPr/>
          <a:lstStyle>
            <a:lvl1pPr marL="0" indent="0" algn="ctr">
              <a:buNone/>
              <a:defRPr sz="4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6C49-79D2-47AD-8B78-0E41100E4111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28DD-26E4-445A-9FF7-D3AD3D90A74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27515" y="5180015"/>
            <a:ext cx="3113617" cy="1704975"/>
            <a:chOff x="-20637" y="5180014"/>
            <a:chExt cx="2335213" cy="1704975"/>
          </a:xfrm>
        </p:grpSpPr>
        <p:sp>
          <p:nvSpPr>
            <p:cNvPr id="8" name="Freeform 21"/>
            <p:cNvSpPr>
              <a:spLocks/>
            </p:cNvSpPr>
            <p:nvPr/>
          </p:nvSpPr>
          <p:spPr bwMode="auto">
            <a:xfrm>
              <a:off x="127000" y="5180014"/>
              <a:ext cx="796925" cy="763587"/>
            </a:xfrm>
            <a:custGeom>
              <a:avLst/>
              <a:gdLst>
                <a:gd name="T0" fmla="*/ 179 w 248"/>
                <a:gd name="T1" fmla="*/ 141 h 238"/>
                <a:gd name="T2" fmla="*/ 248 w 248"/>
                <a:gd name="T3" fmla="*/ 86 h 238"/>
                <a:gd name="T4" fmla="*/ 160 w 248"/>
                <a:gd name="T5" fmla="*/ 90 h 238"/>
                <a:gd name="T6" fmla="*/ 154 w 248"/>
                <a:gd name="T7" fmla="*/ 86 h 238"/>
                <a:gd name="T8" fmla="*/ 120 w 248"/>
                <a:gd name="T9" fmla="*/ 0 h 238"/>
                <a:gd name="T10" fmla="*/ 99 w 248"/>
                <a:gd name="T11" fmla="*/ 70 h 238"/>
                <a:gd name="T12" fmla="*/ 94 w 248"/>
                <a:gd name="T13" fmla="*/ 88 h 238"/>
                <a:gd name="T14" fmla="*/ 88 w 248"/>
                <a:gd name="T15" fmla="*/ 93 h 238"/>
                <a:gd name="T16" fmla="*/ 0 w 248"/>
                <a:gd name="T17" fmla="*/ 97 h 238"/>
                <a:gd name="T18" fmla="*/ 74 w 248"/>
                <a:gd name="T19" fmla="*/ 146 h 238"/>
                <a:gd name="T20" fmla="*/ 77 w 248"/>
                <a:gd name="T21" fmla="*/ 153 h 238"/>
                <a:gd name="T22" fmla="*/ 53 w 248"/>
                <a:gd name="T23" fmla="*/ 237 h 238"/>
                <a:gd name="T24" fmla="*/ 52 w 248"/>
                <a:gd name="T25" fmla="*/ 238 h 238"/>
                <a:gd name="T26" fmla="*/ 126 w 248"/>
                <a:gd name="T27" fmla="*/ 184 h 238"/>
                <a:gd name="T28" fmla="*/ 133 w 248"/>
                <a:gd name="T29" fmla="*/ 184 h 238"/>
                <a:gd name="T30" fmla="*/ 207 w 248"/>
                <a:gd name="T31" fmla="*/ 234 h 238"/>
                <a:gd name="T32" fmla="*/ 177 w 248"/>
                <a:gd name="T33" fmla="*/ 148 h 238"/>
                <a:gd name="T34" fmla="*/ 179 w 248"/>
                <a:gd name="T35" fmla="*/ 141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8" h="238">
                  <a:moveTo>
                    <a:pt x="179" y="141"/>
                  </a:moveTo>
                  <a:cubicBezTo>
                    <a:pt x="248" y="86"/>
                    <a:pt x="248" y="86"/>
                    <a:pt x="248" y="86"/>
                  </a:cubicBezTo>
                  <a:cubicBezTo>
                    <a:pt x="160" y="90"/>
                    <a:pt x="160" y="90"/>
                    <a:pt x="160" y="90"/>
                  </a:cubicBezTo>
                  <a:cubicBezTo>
                    <a:pt x="158" y="90"/>
                    <a:pt x="155" y="88"/>
                    <a:pt x="154" y="86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9" y="70"/>
                    <a:pt x="99" y="70"/>
                    <a:pt x="99" y="70"/>
                  </a:cubicBezTo>
                  <a:cubicBezTo>
                    <a:pt x="94" y="88"/>
                    <a:pt x="94" y="88"/>
                    <a:pt x="94" y="88"/>
                  </a:cubicBezTo>
                  <a:cubicBezTo>
                    <a:pt x="93" y="91"/>
                    <a:pt x="91" y="93"/>
                    <a:pt x="88" y="93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74" y="146"/>
                    <a:pt x="74" y="146"/>
                    <a:pt x="74" y="146"/>
                  </a:cubicBezTo>
                  <a:cubicBezTo>
                    <a:pt x="77" y="148"/>
                    <a:pt x="78" y="151"/>
                    <a:pt x="77" y="153"/>
                  </a:cubicBezTo>
                  <a:cubicBezTo>
                    <a:pt x="53" y="237"/>
                    <a:pt x="53" y="237"/>
                    <a:pt x="53" y="237"/>
                  </a:cubicBezTo>
                  <a:cubicBezTo>
                    <a:pt x="52" y="238"/>
                    <a:pt x="52" y="238"/>
                    <a:pt x="52" y="238"/>
                  </a:cubicBezTo>
                  <a:cubicBezTo>
                    <a:pt x="126" y="184"/>
                    <a:pt x="126" y="184"/>
                    <a:pt x="126" y="184"/>
                  </a:cubicBezTo>
                  <a:cubicBezTo>
                    <a:pt x="128" y="182"/>
                    <a:pt x="130" y="182"/>
                    <a:pt x="133" y="184"/>
                  </a:cubicBezTo>
                  <a:cubicBezTo>
                    <a:pt x="207" y="234"/>
                    <a:pt x="207" y="234"/>
                    <a:pt x="207" y="234"/>
                  </a:cubicBezTo>
                  <a:cubicBezTo>
                    <a:pt x="177" y="148"/>
                    <a:pt x="177" y="148"/>
                    <a:pt x="177" y="148"/>
                  </a:cubicBezTo>
                  <a:cubicBezTo>
                    <a:pt x="177" y="145"/>
                    <a:pt x="177" y="143"/>
                    <a:pt x="179" y="14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gamma/>
                    <a:shade val="76078"/>
                    <a:invGamma/>
                  </a:srgbClr>
                </a:gs>
                <a:gs pos="100000">
                  <a:srgbClr val="FFFFFF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20"/>
            <p:cNvSpPr>
              <a:spLocks/>
            </p:cNvSpPr>
            <p:nvPr/>
          </p:nvSpPr>
          <p:spPr bwMode="auto">
            <a:xfrm>
              <a:off x="1100140" y="5754689"/>
              <a:ext cx="504825" cy="485775"/>
            </a:xfrm>
            <a:custGeom>
              <a:avLst/>
              <a:gdLst>
                <a:gd name="T0" fmla="*/ 114 w 157"/>
                <a:gd name="T1" fmla="*/ 89 h 151"/>
                <a:gd name="T2" fmla="*/ 157 w 157"/>
                <a:gd name="T3" fmla="*/ 54 h 151"/>
                <a:gd name="T4" fmla="*/ 102 w 157"/>
                <a:gd name="T5" fmla="*/ 57 h 151"/>
                <a:gd name="T6" fmla="*/ 97 w 157"/>
                <a:gd name="T7" fmla="*/ 53 h 151"/>
                <a:gd name="T8" fmla="*/ 82 w 157"/>
                <a:gd name="T9" fmla="*/ 16 h 151"/>
                <a:gd name="T10" fmla="*/ 76 w 157"/>
                <a:gd name="T11" fmla="*/ 0 h 151"/>
                <a:gd name="T12" fmla="*/ 60 w 157"/>
                <a:gd name="T13" fmla="*/ 55 h 151"/>
                <a:gd name="T14" fmla="*/ 55 w 157"/>
                <a:gd name="T15" fmla="*/ 58 h 151"/>
                <a:gd name="T16" fmla="*/ 0 w 157"/>
                <a:gd name="T17" fmla="*/ 61 h 151"/>
                <a:gd name="T18" fmla="*/ 46 w 157"/>
                <a:gd name="T19" fmla="*/ 92 h 151"/>
                <a:gd name="T20" fmla="*/ 48 w 157"/>
                <a:gd name="T21" fmla="*/ 98 h 151"/>
                <a:gd name="T22" fmla="*/ 34 w 157"/>
                <a:gd name="T23" fmla="*/ 148 h 151"/>
                <a:gd name="T24" fmla="*/ 33 w 157"/>
                <a:gd name="T25" fmla="*/ 151 h 151"/>
                <a:gd name="T26" fmla="*/ 35 w 157"/>
                <a:gd name="T27" fmla="*/ 149 h 151"/>
                <a:gd name="T28" fmla="*/ 79 w 157"/>
                <a:gd name="T29" fmla="*/ 117 h 151"/>
                <a:gd name="T30" fmla="*/ 85 w 157"/>
                <a:gd name="T31" fmla="*/ 117 h 151"/>
                <a:gd name="T32" fmla="*/ 131 w 157"/>
                <a:gd name="T33" fmla="*/ 148 h 151"/>
                <a:gd name="T34" fmla="*/ 113 w 157"/>
                <a:gd name="T35" fmla="*/ 94 h 151"/>
                <a:gd name="T36" fmla="*/ 114 w 157"/>
                <a:gd name="T37" fmla="*/ 8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" h="151">
                  <a:moveTo>
                    <a:pt x="114" y="89"/>
                  </a:moveTo>
                  <a:cubicBezTo>
                    <a:pt x="157" y="54"/>
                    <a:pt x="157" y="54"/>
                    <a:pt x="157" y="54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0" y="57"/>
                    <a:pt x="98" y="55"/>
                    <a:pt x="97" y="5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59" y="57"/>
                    <a:pt x="57" y="58"/>
                    <a:pt x="55" y="5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48" y="93"/>
                    <a:pt x="49" y="96"/>
                    <a:pt x="48" y="98"/>
                  </a:cubicBezTo>
                  <a:cubicBezTo>
                    <a:pt x="34" y="148"/>
                    <a:pt x="34" y="148"/>
                    <a:pt x="34" y="148"/>
                  </a:cubicBezTo>
                  <a:cubicBezTo>
                    <a:pt x="33" y="151"/>
                    <a:pt x="33" y="151"/>
                    <a:pt x="33" y="151"/>
                  </a:cubicBezTo>
                  <a:cubicBezTo>
                    <a:pt x="35" y="149"/>
                    <a:pt x="35" y="149"/>
                    <a:pt x="35" y="149"/>
                  </a:cubicBezTo>
                  <a:cubicBezTo>
                    <a:pt x="79" y="117"/>
                    <a:pt x="79" y="117"/>
                    <a:pt x="79" y="117"/>
                  </a:cubicBezTo>
                  <a:cubicBezTo>
                    <a:pt x="80" y="116"/>
                    <a:pt x="83" y="115"/>
                    <a:pt x="85" y="117"/>
                  </a:cubicBezTo>
                  <a:cubicBezTo>
                    <a:pt x="131" y="148"/>
                    <a:pt x="131" y="148"/>
                    <a:pt x="131" y="148"/>
                  </a:cubicBezTo>
                  <a:cubicBezTo>
                    <a:pt x="113" y="94"/>
                    <a:pt x="113" y="94"/>
                    <a:pt x="113" y="94"/>
                  </a:cubicBezTo>
                  <a:cubicBezTo>
                    <a:pt x="112" y="92"/>
                    <a:pt x="113" y="90"/>
                    <a:pt x="114" y="8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gamma/>
                    <a:shade val="76078"/>
                    <a:invGamma/>
                  </a:srgbClr>
                </a:gs>
                <a:gs pos="100000">
                  <a:srgbClr val="FFFFFF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29"/>
            <p:cNvSpPr>
              <a:spLocks/>
            </p:cNvSpPr>
            <p:nvPr/>
          </p:nvSpPr>
          <p:spPr bwMode="auto">
            <a:xfrm>
              <a:off x="1781175" y="6391276"/>
              <a:ext cx="357188" cy="339725"/>
            </a:xfrm>
            <a:custGeom>
              <a:avLst/>
              <a:gdLst>
                <a:gd name="T0" fmla="*/ 81 w 111"/>
                <a:gd name="T1" fmla="*/ 62 h 106"/>
                <a:gd name="T2" fmla="*/ 111 w 111"/>
                <a:gd name="T3" fmla="*/ 38 h 106"/>
                <a:gd name="T4" fmla="*/ 73 w 111"/>
                <a:gd name="T5" fmla="*/ 40 h 106"/>
                <a:gd name="T6" fmla="*/ 69 w 111"/>
                <a:gd name="T7" fmla="*/ 37 h 106"/>
                <a:gd name="T8" fmla="*/ 53 w 111"/>
                <a:gd name="T9" fmla="*/ 0 h 106"/>
                <a:gd name="T10" fmla="*/ 42 w 111"/>
                <a:gd name="T11" fmla="*/ 38 h 106"/>
                <a:gd name="T12" fmla="*/ 38 w 111"/>
                <a:gd name="T13" fmla="*/ 41 h 106"/>
                <a:gd name="T14" fmla="*/ 0 w 111"/>
                <a:gd name="T15" fmla="*/ 43 h 106"/>
                <a:gd name="T16" fmla="*/ 32 w 111"/>
                <a:gd name="T17" fmla="*/ 65 h 106"/>
                <a:gd name="T18" fmla="*/ 34 w 111"/>
                <a:gd name="T19" fmla="*/ 69 h 106"/>
                <a:gd name="T20" fmla="*/ 23 w 111"/>
                <a:gd name="T21" fmla="*/ 106 h 106"/>
                <a:gd name="T22" fmla="*/ 29 w 111"/>
                <a:gd name="T23" fmla="*/ 102 h 106"/>
                <a:gd name="T24" fmla="*/ 29 w 111"/>
                <a:gd name="T25" fmla="*/ 102 h 106"/>
                <a:gd name="T26" fmla="*/ 55 w 111"/>
                <a:gd name="T27" fmla="*/ 82 h 106"/>
                <a:gd name="T28" fmla="*/ 60 w 111"/>
                <a:gd name="T29" fmla="*/ 82 h 106"/>
                <a:gd name="T30" fmla="*/ 93 w 111"/>
                <a:gd name="T31" fmla="*/ 104 h 106"/>
                <a:gd name="T32" fmla="*/ 80 w 111"/>
                <a:gd name="T33" fmla="*/ 67 h 106"/>
                <a:gd name="T34" fmla="*/ 81 w 111"/>
                <a:gd name="T35" fmla="*/ 6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106">
                  <a:moveTo>
                    <a:pt x="81" y="62"/>
                  </a:moveTo>
                  <a:cubicBezTo>
                    <a:pt x="111" y="38"/>
                    <a:pt x="111" y="38"/>
                    <a:pt x="111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1" y="40"/>
                    <a:pt x="69" y="39"/>
                    <a:pt x="69" y="37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40"/>
                    <a:pt x="40" y="41"/>
                    <a:pt x="38" y="41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4" y="66"/>
                    <a:pt x="34" y="67"/>
                    <a:pt x="34" y="69"/>
                  </a:cubicBezTo>
                  <a:cubicBezTo>
                    <a:pt x="23" y="106"/>
                    <a:pt x="23" y="106"/>
                    <a:pt x="23" y="106"/>
                  </a:cubicBezTo>
                  <a:cubicBezTo>
                    <a:pt x="29" y="102"/>
                    <a:pt x="29" y="102"/>
                    <a:pt x="29" y="102"/>
                  </a:cubicBezTo>
                  <a:cubicBezTo>
                    <a:pt x="29" y="102"/>
                    <a:pt x="29" y="102"/>
                    <a:pt x="29" y="102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7" y="81"/>
                    <a:pt x="59" y="81"/>
                    <a:pt x="60" y="82"/>
                  </a:cubicBezTo>
                  <a:cubicBezTo>
                    <a:pt x="93" y="104"/>
                    <a:pt x="93" y="104"/>
                    <a:pt x="93" y="104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79" y="65"/>
                    <a:pt x="80" y="63"/>
                    <a:pt x="81" y="62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gamma/>
                    <a:shade val="76078"/>
                    <a:invGamma/>
                  </a:srgbClr>
                </a:gs>
                <a:gs pos="100000">
                  <a:srgbClr val="FFFFFF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22"/>
            <p:cNvSpPr>
              <a:spLocks noEditPoints="1"/>
            </p:cNvSpPr>
            <p:nvPr/>
          </p:nvSpPr>
          <p:spPr bwMode="auto">
            <a:xfrm>
              <a:off x="-20637" y="5340351"/>
              <a:ext cx="2335213" cy="1544638"/>
            </a:xfrm>
            <a:custGeom>
              <a:avLst/>
              <a:gdLst>
                <a:gd name="T0" fmla="*/ 117 w 727"/>
                <a:gd name="T1" fmla="*/ 190 h 481"/>
                <a:gd name="T2" fmla="*/ 135 w 727"/>
                <a:gd name="T3" fmla="*/ 193 h 481"/>
                <a:gd name="T4" fmla="*/ 170 w 727"/>
                <a:gd name="T5" fmla="*/ 199 h 481"/>
                <a:gd name="T6" fmla="*/ 189 w 727"/>
                <a:gd name="T7" fmla="*/ 203 h 481"/>
                <a:gd name="T8" fmla="*/ 360 w 727"/>
                <a:gd name="T9" fmla="*/ 265 h 481"/>
                <a:gd name="T10" fmla="*/ 374 w 727"/>
                <a:gd name="T11" fmla="*/ 272 h 481"/>
                <a:gd name="T12" fmla="*/ 328 w 727"/>
                <a:gd name="T13" fmla="*/ 184 h 481"/>
                <a:gd name="T14" fmla="*/ 413 w 727"/>
                <a:gd name="T15" fmla="*/ 133 h 481"/>
                <a:gd name="T16" fmla="*/ 366 w 727"/>
                <a:gd name="T17" fmla="*/ 105 h 481"/>
                <a:gd name="T18" fmla="*/ 348 w 727"/>
                <a:gd name="T19" fmla="*/ 95 h 481"/>
                <a:gd name="T20" fmla="*/ 316 w 727"/>
                <a:gd name="T21" fmla="*/ 79 h 481"/>
                <a:gd name="T22" fmla="*/ 293 w 727"/>
                <a:gd name="T23" fmla="*/ 69 h 481"/>
                <a:gd name="T24" fmla="*/ 236 w 727"/>
                <a:gd name="T25" fmla="*/ 98 h 481"/>
                <a:gd name="T26" fmla="*/ 262 w 727"/>
                <a:gd name="T27" fmla="*/ 204 h 481"/>
                <a:gd name="T28" fmla="*/ 48 w 727"/>
                <a:gd name="T29" fmla="*/ 183 h 481"/>
                <a:gd name="T30" fmla="*/ 86 w 727"/>
                <a:gd name="T31" fmla="*/ 186 h 481"/>
                <a:gd name="T32" fmla="*/ 24 w 727"/>
                <a:gd name="T33" fmla="*/ 46 h 481"/>
                <a:gd name="T34" fmla="*/ 130 w 727"/>
                <a:gd name="T35" fmla="*/ 31 h 481"/>
                <a:gd name="T36" fmla="*/ 102 w 727"/>
                <a:gd name="T37" fmla="*/ 11 h 481"/>
                <a:gd name="T38" fmla="*/ 71 w 727"/>
                <a:gd name="T39" fmla="*/ 6 h 481"/>
                <a:gd name="T40" fmla="*/ 31 w 727"/>
                <a:gd name="T41" fmla="*/ 2 h 481"/>
                <a:gd name="T42" fmla="*/ 3 w 727"/>
                <a:gd name="T43" fmla="*/ 182 h 481"/>
                <a:gd name="T44" fmla="*/ 472 w 727"/>
                <a:gd name="T45" fmla="*/ 175 h 481"/>
                <a:gd name="T46" fmla="*/ 454 w 727"/>
                <a:gd name="T47" fmla="*/ 175 h 481"/>
                <a:gd name="T48" fmla="*/ 652 w 727"/>
                <a:gd name="T49" fmla="*/ 358 h 481"/>
                <a:gd name="T50" fmla="*/ 636 w 727"/>
                <a:gd name="T51" fmla="*/ 338 h 481"/>
                <a:gd name="T52" fmla="*/ 627 w 727"/>
                <a:gd name="T53" fmla="*/ 327 h 481"/>
                <a:gd name="T54" fmla="*/ 636 w 727"/>
                <a:gd name="T55" fmla="*/ 359 h 481"/>
                <a:gd name="T56" fmla="*/ 726 w 727"/>
                <a:gd name="T57" fmla="*/ 477 h 481"/>
                <a:gd name="T58" fmla="*/ 726 w 727"/>
                <a:gd name="T59" fmla="*/ 475 h 481"/>
                <a:gd name="T60" fmla="*/ 678 w 727"/>
                <a:gd name="T61" fmla="*/ 395 h 481"/>
                <a:gd name="T62" fmla="*/ 667 w 727"/>
                <a:gd name="T63" fmla="*/ 379 h 481"/>
                <a:gd name="T64" fmla="*/ 664 w 727"/>
                <a:gd name="T65" fmla="*/ 444 h 481"/>
                <a:gd name="T66" fmla="*/ 595 w 727"/>
                <a:gd name="T67" fmla="*/ 435 h 481"/>
                <a:gd name="T68" fmla="*/ 604 w 727"/>
                <a:gd name="T69" fmla="*/ 444 h 481"/>
                <a:gd name="T70" fmla="*/ 608 w 727"/>
                <a:gd name="T71" fmla="*/ 448 h 481"/>
                <a:gd name="T72" fmla="*/ 727 w 727"/>
                <a:gd name="T73" fmla="*/ 477 h 481"/>
                <a:gd name="T74" fmla="*/ 596 w 727"/>
                <a:gd name="T75" fmla="*/ 360 h 481"/>
                <a:gd name="T76" fmla="*/ 614 w 727"/>
                <a:gd name="T77" fmla="*/ 310 h 481"/>
                <a:gd name="T78" fmla="*/ 602 w 727"/>
                <a:gd name="T79" fmla="*/ 297 h 481"/>
                <a:gd name="T80" fmla="*/ 563 w 727"/>
                <a:gd name="T81" fmla="*/ 255 h 481"/>
                <a:gd name="T82" fmla="*/ 502 w 727"/>
                <a:gd name="T83" fmla="*/ 199 h 481"/>
                <a:gd name="T84" fmla="*/ 493 w 727"/>
                <a:gd name="T85" fmla="*/ 293 h 481"/>
                <a:gd name="T86" fmla="*/ 394 w 727"/>
                <a:gd name="T87" fmla="*/ 283 h 481"/>
                <a:gd name="T88" fmla="*/ 409 w 727"/>
                <a:gd name="T89" fmla="*/ 291 h 481"/>
                <a:gd name="T90" fmla="*/ 453 w 727"/>
                <a:gd name="T91" fmla="*/ 319 h 481"/>
                <a:gd name="T92" fmla="*/ 491 w 727"/>
                <a:gd name="T93" fmla="*/ 345 h 481"/>
                <a:gd name="T94" fmla="*/ 504 w 727"/>
                <a:gd name="T95" fmla="*/ 354 h 481"/>
                <a:gd name="T96" fmla="*/ 545 w 727"/>
                <a:gd name="T97" fmla="*/ 388 h 481"/>
                <a:gd name="T98" fmla="*/ 565 w 727"/>
                <a:gd name="T99" fmla="*/ 405 h 481"/>
                <a:gd name="T100" fmla="*/ 580 w 727"/>
                <a:gd name="T101" fmla="*/ 419 h 481"/>
                <a:gd name="T102" fmla="*/ 546 w 727"/>
                <a:gd name="T103" fmla="*/ 370 h 481"/>
                <a:gd name="T104" fmla="*/ 0 w 727"/>
                <a:gd name="T105" fmla="*/ 328 h 481"/>
                <a:gd name="T106" fmla="*/ 0 w 727"/>
                <a:gd name="T107" fmla="*/ 22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27" h="481">
                  <a:moveTo>
                    <a:pt x="262" y="204"/>
                  </a:moveTo>
                  <a:cubicBezTo>
                    <a:pt x="175" y="146"/>
                    <a:pt x="175" y="146"/>
                    <a:pt x="175" y="146"/>
                  </a:cubicBezTo>
                  <a:cubicBezTo>
                    <a:pt x="117" y="190"/>
                    <a:pt x="117" y="190"/>
                    <a:pt x="117" y="190"/>
                  </a:cubicBezTo>
                  <a:cubicBezTo>
                    <a:pt x="117" y="190"/>
                    <a:pt x="117" y="190"/>
                    <a:pt x="117" y="190"/>
                  </a:cubicBezTo>
                  <a:cubicBezTo>
                    <a:pt x="123" y="191"/>
                    <a:pt x="129" y="191"/>
                    <a:pt x="135" y="192"/>
                  </a:cubicBezTo>
                  <a:cubicBezTo>
                    <a:pt x="135" y="193"/>
                    <a:pt x="135" y="193"/>
                    <a:pt x="135" y="193"/>
                  </a:cubicBezTo>
                  <a:cubicBezTo>
                    <a:pt x="141" y="194"/>
                    <a:pt x="147" y="195"/>
                    <a:pt x="153" y="196"/>
                  </a:cubicBezTo>
                  <a:cubicBezTo>
                    <a:pt x="153" y="196"/>
                    <a:pt x="153" y="196"/>
                    <a:pt x="154" y="196"/>
                  </a:cubicBezTo>
                  <a:cubicBezTo>
                    <a:pt x="159" y="197"/>
                    <a:pt x="165" y="198"/>
                    <a:pt x="170" y="199"/>
                  </a:cubicBezTo>
                  <a:cubicBezTo>
                    <a:pt x="171" y="199"/>
                    <a:pt x="171" y="199"/>
                    <a:pt x="171" y="199"/>
                  </a:cubicBezTo>
                  <a:cubicBezTo>
                    <a:pt x="177" y="201"/>
                    <a:pt x="183" y="202"/>
                    <a:pt x="188" y="203"/>
                  </a:cubicBezTo>
                  <a:cubicBezTo>
                    <a:pt x="188" y="203"/>
                    <a:pt x="188" y="203"/>
                    <a:pt x="189" y="203"/>
                  </a:cubicBezTo>
                  <a:cubicBezTo>
                    <a:pt x="246" y="217"/>
                    <a:pt x="299" y="236"/>
                    <a:pt x="346" y="259"/>
                  </a:cubicBezTo>
                  <a:cubicBezTo>
                    <a:pt x="346" y="259"/>
                    <a:pt x="346" y="259"/>
                    <a:pt x="346" y="259"/>
                  </a:cubicBezTo>
                  <a:cubicBezTo>
                    <a:pt x="351" y="261"/>
                    <a:pt x="355" y="263"/>
                    <a:pt x="360" y="265"/>
                  </a:cubicBezTo>
                  <a:cubicBezTo>
                    <a:pt x="360" y="265"/>
                    <a:pt x="360" y="265"/>
                    <a:pt x="360" y="265"/>
                  </a:cubicBezTo>
                  <a:cubicBezTo>
                    <a:pt x="365" y="268"/>
                    <a:pt x="369" y="270"/>
                    <a:pt x="374" y="272"/>
                  </a:cubicBezTo>
                  <a:cubicBezTo>
                    <a:pt x="374" y="272"/>
                    <a:pt x="374" y="272"/>
                    <a:pt x="374" y="272"/>
                  </a:cubicBezTo>
                  <a:cubicBezTo>
                    <a:pt x="387" y="227"/>
                    <a:pt x="387" y="227"/>
                    <a:pt x="387" y="227"/>
                  </a:cubicBezTo>
                  <a:cubicBezTo>
                    <a:pt x="331" y="190"/>
                    <a:pt x="331" y="190"/>
                    <a:pt x="331" y="190"/>
                  </a:cubicBezTo>
                  <a:cubicBezTo>
                    <a:pt x="329" y="189"/>
                    <a:pt x="328" y="186"/>
                    <a:pt x="328" y="184"/>
                  </a:cubicBezTo>
                  <a:cubicBezTo>
                    <a:pt x="329" y="182"/>
                    <a:pt x="331" y="181"/>
                    <a:pt x="333" y="181"/>
                  </a:cubicBezTo>
                  <a:cubicBezTo>
                    <a:pt x="400" y="178"/>
                    <a:pt x="400" y="178"/>
                    <a:pt x="400" y="178"/>
                  </a:cubicBezTo>
                  <a:cubicBezTo>
                    <a:pt x="413" y="133"/>
                    <a:pt x="413" y="133"/>
                    <a:pt x="413" y="133"/>
                  </a:cubicBezTo>
                  <a:cubicBezTo>
                    <a:pt x="403" y="126"/>
                    <a:pt x="393" y="120"/>
                    <a:pt x="382" y="114"/>
                  </a:cubicBezTo>
                  <a:cubicBezTo>
                    <a:pt x="382" y="114"/>
                    <a:pt x="382" y="114"/>
                    <a:pt x="382" y="114"/>
                  </a:cubicBezTo>
                  <a:cubicBezTo>
                    <a:pt x="377" y="111"/>
                    <a:pt x="371" y="108"/>
                    <a:pt x="366" y="105"/>
                  </a:cubicBezTo>
                  <a:cubicBezTo>
                    <a:pt x="366" y="105"/>
                    <a:pt x="365" y="104"/>
                    <a:pt x="365" y="104"/>
                  </a:cubicBezTo>
                  <a:cubicBezTo>
                    <a:pt x="360" y="101"/>
                    <a:pt x="355" y="99"/>
                    <a:pt x="350" y="96"/>
                  </a:cubicBezTo>
                  <a:cubicBezTo>
                    <a:pt x="349" y="96"/>
                    <a:pt x="348" y="95"/>
                    <a:pt x="348" y="95"/>
                  </a:cubicBezTo>
                  <a:cubicBezTo>
                    <a:pt x="343" y="92"/>
                    <a:pt x="338" y="90"/>
                    <a:pt x="333" y="87"/>
                  </a:cubicBezTo>
                  <a:cubicBezTo>
                    <a:pt x="332" y="87"/>
                    <a:pt x="331" y="86"/>
                    <a:pt x="330" y="86"/>
                  </a:cubicBezTo>
                  <a:cubicBezTo>
                    <a:pt x="325" y="83"/>
                    <a:pt x="320" y="81"/>
                    <a:pt x="316" y="79"/>
                  </a:cubicBezTo>
                  <a:cubicBezTo>
                    <a:pt x="314" y="78"/>
                    <a:pt x="313" y="78"/>
                    <a:pt x="311" y="77"/>
                  </a:cubicBezTo>
                  <a:cubicBezTo>
                    <a:pt x="307" y="75"/>
                    <a:pt x="302" y="73"/>
                    <a:pt x="298" y="71"/>
                  </a:cubicBezTo>
                  <a:cubicBezTo>
                    <a:pt x="296" y="70"/>
                    <a:pt x="295" y="69"/>
                    <a:pt x="293" y="69"/>
                  </a:cubicBezTo>
                  <a:cubicBezTo>
                    <a:pt x="289" y="67"/>
                    <a:pt x="284" y="65"/>
                    <a:pt x="280" y="63"/>
                  </a:cubicBezTo>
                  <a:cubicBezTo>
                    <a:pt x="280" y="63"/>
                    <a:pt x="280" y="63"/>
                    <a:pt x="280" y="63"/>
                  </a:cubicBezTo>
                  <a:cubicBezTo>
                    <a:pt x="236" y="98"/>
                    <a:pt x="236" y="98"/>
                    <a:pt x="236" y="98"/>
                  </a:cubicBezTo>
                  <a:cubicBezTo>
                    <a:pt x="271" y="197"/>
                    <a:pt x="271" y="197"/>
                    <a:pt x="271" y="197"/>
                  </a:cubicBezTo>
                  <a:cubicBezTo>
                    <a:pt x="271" y="199"/>
                    <a:pt x="271" y="202"/>
                    <a:pt x="269" y="203"/>
                  </a:cubicBezTo>
                  <a:cubicBezTo>
                    <a:pt x="266" y="205"/>
                    <a:pt x="264" y="205"/>
                    <a:pt x="262" y="204"/>
                  </a:cubicBezTo>
                  <a:close/>
                  <a:moveTo>
                    <a:pt x="28" y="182"/>
                  </a:moveTo>
                  <a:cubicBezTo>
                    <a:pt x="33" y="182"/>
                    <a:pt x="39" y="182"/>
                    <a:pt x="44" y="183"/>
                  </a:cubicBezTo>
                  <a:cubicBezTo>
                    <a:pt x="45" y="183"/>
                    <a:pt x="46" y="183"/>
                    <a:pt x="48" y="183"/>
                  </a:cubicBezTo>
                  <a:cubicBezTo>
                    <a:pt x="54" y="183"/>
                    <a:pt x="59" y="184"/>
                    <a:pt x="65" y="184"/>
                  </a:cubicBezTo>
                  <a:cubicBezTo>
                    <a:pt x="66" y="184"/>
                    <a:pt x="66" y="184"/>
                    <a:pt x="67" y="184"/>
                  </a:cubicBezTo>
                  <a:cubicBezTo>
                    <a:pt x="73" y="185"/>
                    <a:pt x="80" y="185"/>
                    <a:pt x="86" y="186"/>
                  </a:cubicBezTo>
                  <a:cubicBezTo>
                    <a:pt x="86" y="186"/>
                    <a:pt x="86" y="186"/>
                    <a:pt x="86" y="186"/>
                  </a:cubicBezTo>
                  <a:cubicBezTo>
                    <a:pt x="110" y="104"/>
                    <a:pt x="110" y="104"/>
                    <a:pt x="110" y="104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2" y="45"/>
                    <a:pt x="21" y="42"/>
                    <a:pt x="22" y="40"/>
                  </a:cubicBezTo>
                  <a:cubicBezTo>
                    <a:pt x="22" y="37"/>
                    <a:pt x="25" y="35"/>
                    <a:pt x="27" y="35"/>
                  </a:cubicBezTo>
                  <a:cubicBezTo>
                    <a:pt x="130" y="31"/>
                    <a:pt x="130" y="31"/>
                    <a:pt x="130" y="31"/>
                  </a:cubicBezTo>
                  <a:cubicBezTo>
                    <a:pt x="133" y="18"/>
                    <a:pt x="133" y="18"/>
                    <a:pt x="133" y="18"/>
                  </a:cubicBezTo>
                  <a:cubicBezTo>
                    <a:pt x="124" y="15"/>
                    <a:pt x="114" y="14"/>
                    <a:pt x="104" y="12"/>
                  </a:cubicBezTo>
                  <a:cubicBezTo>
                    <a:pt x="103" y="12"/>
                    <a:pt x="103" y="12"/>
                    <a:pt x="102" y="11"/>
                  </a:cubicBezTo>
                  <a:cubicBezTo>
                    <a:pt x="97" y="11"/>
                    <a:pt x="93" y="10"/>
                    <a:pt x="89" y="9"/>
                  </a:cubicBezTo>
                  <a:cubicBezTo>
                    <a:pt x="87" y="9"/>
                    <a:pt x="84" y="8"/>
                    <a:pt x="81" y="8"/>
                  </a:cubicBezTo>
                  <a:cubicBezTo>
                    <a:pt x="78" y="8"/>
                    <a:pt x="74" y="7"/>
                    <a:pt x="71" y="6"/>
                  </a:cubicBezTo>
                  <a:cubicBezTo>
                    <a:pt x="65" y="6"/>
                    <a:pt x="59" y="5"/>
                    <a:pt x="53" y="4"/>
                  </a:cubicBezTo>
                  <a:cubicBezTo>
                    <a:pt x="50" y="4"/>
                    <a:pt x="48" y="4"/>
                    <a:pt x="45" y="3"/>
                  </a:cubicBezTo>
                  <a:cubicBezTo>
                    <a:pt x="41" y="3"/>
                    <a:pt x="36" y="2"/>
                    <a:pt x="31" y="2"/>
                  </a:cubicBezTo>
                  <a:cubicBezTo>
                    <a:pt x="28" y="2"/>
                    <a:pt x="26" y="2"/>
                    <a:pt x="24" y="1"/>
                  </a:cubicBezTo>
                  <a:cubicBezTo>
                    <a:pt x="17" y="1"/>
                    <a:pt x="10" y="0"/>
                    <a:pt x="3" y="0"/>
                  </a:cubicBezTo>
                  <a:cubicBezTo>
                    <a:pt x="3" y="90"/>
                    <a:pt x="3" y="182"/>
                    <a:pt x="3" y="182"/>
                  </a:cubicBezTo>
                  <a:cubicBezTo>
                    <a:pt x="10" y="182"/>
                    <a:pt x="17" y="182"/>
                    <a:pt x="23" y="182"/>
                  </a:cubicBezTo>
                  <a:cubicBezTo>
                    <a:pt x="25" y="182"/>
                    <a:pt x="26" y="182"/>
                    <a:pt x="28" y="182"/>
                  </a:cubicBezTo>
                  <a:close/>
                  <a:moveTo>
                    <a:pt x="472" y="175"/>
                  </a:moveTo>
                  <a:cubicBezTo>
                    <a:pt x="471" y="174"/>
                    <a:pt x="471" y="174"/>
                    <a:pt x="470" y="173"/>
                  </a:cubicBezTo>
                  <a:cubicBezTo>
                    <a:pt x="462" y="167"/>
                    <a:pt x="455" y="162"/>
                    <a:pt x="446" y="156"/>
                  </a:cubicBezTo>
                  <a:cubicBezTo>
                    <a:pt x="454" y="175"/>
                    <a:pt x="454" y="175"/>
                    <a:pt x="454" y="175"/>
                  </a:cubicBezTo>
                  <a:lnTo>
                    <a:pt x="472" y="175"/>
                  </a:lnTo>
                  <a:close/>
                  <a:moveTo>
                    <a:pt x="652" y="358"/>
                  </a:moveTo>
                  <a:cubicBezTo>
                    <a:pt x="652" y="358"/>
                    <a:pt x="652" y="358"/>
                    <a:pt x="652" y="358"/>
                  </a:cubicBezTo>
                  <a:cubicBezTo>
                    <a:pt x="649" y="355"/>
                    <a:pt x="647" y="351"/>
                    <a:pt x="644" y="348"/>
                  </a:cubicBezTo>
                  <a:cubicBezTo>
                    <a:pt x="644" y="348"/>
                    <a:pt x="644" y="348"/>
                    <a:pt x="644" y="348"/>
                  </a:cubicBezTo>
                  <a:cubicBezTo>
                    <a:pt x="642" y="344"/>
                    <a:pt x="639" y="341"/>
                    <a:pt x="636" y="338"/>
                  </a:cubicBezTo>
                  <a:cubicBezTo>
                    <a:pt x="636" y="337"/>
                    <a:pt x="636" y="337"/>
                    <a:pt x="636" y="337"/>
                  </a:cubicBezTo>
                  <a:cubicBezTo>
                    <a:pt x="633" y="334"/>
                    <a:pt x="631" y="330"/>
                    <a:pt x="628" y="327"/>
                  </a:cubicBezTo>
                  <a:cubicBezTo>
                    <a:pt x="628" y="327"/>
                    <a:pt x="628" y="327"/>
                    <a:pt x="627" y="327"/>
                  </a:cubicBezTo>
                  <a:cubicBezTo>
                    <a:pt x="625" y="323"/>
                    <a:pt x="622" y="319"/>
                    <a:pt x="619" y="316"/>
                  </a:cubicBezTo>
                  <a:cubicBezTo>
                    <a:pt x="619" y="316"/>
                    <a:pt x="619" y="316"/>
                    <a:pt x="619" y="316"/>
                  </a:cubicBezTo>
                  <a:cubicBezTo>
                    <a:pt x="636" y="359"/>
                    <a:pt x="636" y="359"/>
                    <a:pt x="636" y="359"/>
                  </a:cubicBezTo>
                  <a:lnTo>
                    <a:pt x="652" y="358"/>
                  </a:lnTo>
                  <a:close/>
                  <a:moveTo>
                    <a:pt x="727" y="477"/>
                  </a:moveTo>
                  <a:cubicBezTo>
                    <a:pt x="727" y="477"/>
                    <a:pt x="727" y="477"/>
                    <a:pt x="726" y="477"/>
                  </a:cubicBezTo>
                  <a:cubicBezTo>
                    <a:pt x="726" y="477"/>
                    <a:pt x="726" y="476"/>
                    <a:pt x="726" y="476"/>
                  </a:cubicBezTo>
                  <a:cubicBezTo>
                    <a:pt x="726" y="476"/>
                    <a:pt x="726" y="476"/>
                    <a:pt x="726" y="476"/>
                  </a:cubicBezTo>
                  <a:cubicBezTo>
                    <a:pt x="726" y="475"/>
                    <a:pt x="726" y="475"/>
                    <a:pt x="726" y="475"/>
                  </a:cubicBezTo>
                  <a:cubicBezTo>
                    <a:pt x="725" y="474"/>
                    <a:pt x="725" y="474"/>
                    <a:pt x="725" y="473"/>
                  </a:cubicBezTo>
                  <a:cubicBezTo>
                    <a:pt x="725" y="473"/>
                    <a:pt x="725" y="473"/>
                    <a:pt x="725" y="473"/>
                  </a:cubicBezTo>
                  <a:cubicBezTo>
                    <a:pt x="719" y="462"/>
                    <a:pt x="704" y="434"/>
                    <a:pt x="678" y="395"/>
                  </a:cubicBezTo>
                  <a:cubicBezTo>
                    <a:pt x="678" y="395"/>
                    <a:pt x="678" y="395"/>
                    <a:pt x="678" y="395"/>
                  </a:cubicBezTo>
                  <a:cubicBezTo>
                    <a:pt x="675" y="390"/>
                    <a:pt x="671" y="385"/>
                    <a:pt x="667" y="379"/>
                  </a:cubicBezTo>
                  <a:cubicBezTo>
                    <a:pt x="667" y="379"/>
                    <a:pt x="667" y="379"/>
                    <a:pt x="667" y="379"/>
                  </a:cubicBezTo>
                  <a:cubicBezTo>
                    <a:pt x="649" y="394"/>
                    <a:pt x="649" y="394"/>
                    <a:pt x="649" y="394"/>
                  </a:cubicBezTo>
                  <a:cubicBezTo>
                    <a:pt x="665" y="440"/>
                    <a:pt x="665" y="440"/>
                    <a:pt x="665" y="440"/>
                  </a:cubicBezTo>
                  <a:cubicBezTo>
                    <a:pt x="666" y="442"/>
                    <a:pt x="665" y="443"/>
                    <a:pt x="664" y="444"/>
                  </a:cubicBezTo>
                  <a:cubicBezTo>
                    <a:pt x="663" y="446"/>
                    <a:pt x="661" y="446"/>
                    <a:pt x="659" y="445"/>
                  </a:cubicBezTo>
                  <a:cubicBezTo>
                    <a:pt x="619" y="418"/>
                    <a:pt x="619" y="418"/>
                    <a:pt x="619" y="418"/>
                  </a:cubicBezTo>
                  <a:cubicBezTo>
                    <a:pt x="595" y="435"/>
                    <a:pt x="595" y="435"/>
                    <a:pt x="595" y="435"/>
                  </a:cubicBezTo>
                  <a:cubicBezTo>
                    <a:pt x="597" y="437"/>
                    <a:pt x="599" y="438"/>
                    <a:pt x="600" y="440"/>
                  </a:cubicBezTo>
                  <a:cubicBezTo>
                    <a:pt x="600" y="440"/>
                    <a:pt x="600" y="440"/>
                    <a:pt x="600" y="440"/>
                  </a:cubicBezTo>
                  <a:cubicBezTo>
                    <a:pt x="601" y="441"/>
                    <a:pt x="603" y="443"/>
                    <a:pt x="604" y="444"/>
                  </a:cubicBezTo>
                  <a:cubicBezTo>
                    <a:pt x="604" y="444"/>
                    <a:pt x="604" y="444"/>
                    <a:pt x="604" y="444"/>
                  </a:cubicBezTo>
                  <a:cubicBezTo>
                    <a:pt x="606" y="446"/>
                    <a:pt x="607" y="447"/>
                    <a:pt x="608" y="448"/>
                  </a:cubicBezTo>
                  <a:cubicBezTo>
                    <a:pt x="608" y="448"/>
                    <a:pt x="608" y="448"/>
                    <a:pt x="608" y="448"/>
                  </a:cubicBezTo>
                  <a:cubicBezTo>
                    <a:pt x="625" y="466"/>
                    <a:pt x="633" y="477"/>
                    <a:pt x="633" y="477"/>
                  </a:cubicBezTo>
                  <a:cubicBezTo>
                    <a:pt x="727" y="477"/>
                    <a:pt x="727" y="477"/>
                    <a:pt x="727" y="477"/>
                  </a:cubicBezTo>
                  <a:cubicBezTo>
                    <a:pt x="727" y="477"/>
                    <a:pt x="727" y="477"/>
                    <a:pt x="727" y="477"/>
                  </a:cubicBezTo>
                  <a:close/>
                  <a:moveTo>
                    <a:pt x="544" y="365"/>
                  </a:moveTo>
                  <a:cubicBezTo>
                    <a:pt x="545" y="364"/>
                    <a:pt x="546" y="362"/>
                    <a:pt x="548" y="362"/>
                  </a:cubicBezTo>
                  <a:cubicBezTo>
                    <a:pt x="596" y="360"/>
                    <a:pt x="596" y="360"/>
                    <a:pt x="596" y="360"/>
                  </a:cubicBezTo>
                  <a:cubicBezTo>
                    <a:pt x="610" y="313"/>
                    <a:pt x="610" y="313"/>
                    <a:pt x="610" y="313"/>
                  </a:cubicBezTo>
                  <a:cubicBezTo>
                    <a:pt x="610" y="312"/>
                    <a:pt x="612" y="310"/>
                    <a:pt x="613" y="310"/>
                  </a:cubicBezTo>
                  <a:cubicBezTo>
                    <a:pt x="614" y="310"/>
                    <a:pt x="614" y="310"/>
                    <a:pt x="614" y="310"/>
                  </a:cubicBezTo>
                  <a:cubicBezTo>
                    <a:pt x="614" y="310"/>
                    <a:pt x="614" y="310"/>
                    <a:pt x="614" y="310"/>
                  </a:cubicBezTo>
                  <a:cubicBezTo>
                    <a:pt x="614" y="310"/>
                    <a:pt x="614" y="310"/>
                    <a:pt x="614" y="310"/>
                  </a:cubicBezTo>
                  <a:cubicBezTo>
                    <a:pt x="610" y="306"/>
                    <a:pt x="606" y="302"/>
                    <a:pt x="602" y="297"/>
                  </a:cubicBezTo>
                  <a:cubicBezTo>
                    <a:pt x="602" y="297"/>
                    <a:pt x="602" y="297"/>
                    <a:pt x="602" y="297"/>
                  </a:cubicBezTo>
                  <a:cubicBezTo>
                    <a:pt x="590" y="283"/>
                    <a:pt x="577" y="269"/>
                    <a:pt x="564" y="256"/>
                  </a:cubicBezTo>
                  <a:cubicBezTo>
                    <a:pt x="563" y="255"/>
                    <a:pt x="563" y="255"/>
                    <a:pt x="563" y="255"/>
                  </a:cubicBezTo>
                  <a:cubicBezTo>
                    <a:pt x="549" y="241"/>
                    <a:pt x="535" y="227"/>
                    <a:pt x="519" y="213"/>
                  </a:cubicBezTo>
                  <a:cubicBezTo>
                    <a:pt x="519" y="213"/>
                    <a:pt x="518" y="213"/>
                    <a:pt x="518" y="213"/>
                  </a:cubicBezTo>
                  <a:cubicBezTo>
                    <a:pt x="513" y="208"/>
                    <a:pt x="508" y="204"/>
                    <a:pt x="502" y="199"/>
                  </a:cubicBezTo>
                  <a:cubicBezTo>
                    <a:pt x="472" y="223"/>
                    <a:pt x="472" y="223"/>
                    <a:pt x="472" y="223"/>
                  </a:cubicBezTo>
                  <a:cubicBezTo>
                    <a:pt x="495" y="288"/>
                    <a:pt x="495" y="288"/>
                    <a:pt x="495" y="288"/>
                  </a:cubicBezTo>
                  <a:cubicBezTo>
                    <a:pt x="495" y="290"/>
                    <a:pt x="495" y="292"/>
                    <a:pt x="493" y="293"/>
                  </a:cubicBezTo>
                  <a:cubicBezTo>
                    <a:pt x="491" y="295"/>
                    <a:pt x="489" y="295"/>
                    <a:pt x="487" y="294"/>
                  </a:cubicBezTo>
                  <a:cubicBezTo>
                    <a:pt x="431" y="256"/>
                    <a:pt x="431" y="256"/>
                    <a:pt x="431" y="256"/>
                  </a:cubicBezTo>
                  <a:cubicBezTo>
                    <a:pt x="394" y="283"/>
                    <a:pt x="394" y="283"/>
                    <a:pt x="394" y="283"/>
                  </a:cubicBezTo>
                  <a:cubicBezTo>
                    <a:pt x="394" y="283"/>
                    <a:pt x="394" y="283"/>
                    <a:pt x="394" y="283"/>
                  </a:cubicBezTo>
                  <a:cubicBezTo>
                    <a:pt x="394" y="283"/>
                    <a:pt x="394" y="283"/>
                    <a:pt x="394" y="283"/>
                  </a:cubicBezTo>
                  <a:cubicBezTo>
                    <a:pt x="399" y="286"/>
                    <a:pt x="404" y="289"/>
                    <a:pt x="409" y="291"/>
                  </a:cubicBezTo>
                  <a:cubicBezTo>
                    <a:pt x="409" y="292"/>
                    <a:pt x="410" y="292"/>
                    <a:pt x="410" y="292"/>
                  </a:cubicBezTo>
                  <a:cubicBezTo>
                    <a:pt x="425" y="301"/>
                    <a:pt x="439" y="309"/>
                    <a:pt x="452" y="318"/>
                  </a:cubicBezTo>
                  <a:cubicBezTo>
                    <a:pt x="452" y="318"/>
                    <a:pt x="453" y="318"/>
                    <a:pt x="453" y="319"/>
                  </a:cubicBezTo>
                  <a:cubicBezTo>
                    <a:pt x="457" y="321"/>
                    <a:pt x="461" y="324"/>
                    <a:pt x="466" y="327"/>
                  </a:cubicBezTo>
                  <a:cubicBezTo>
                    <a:pt x="466" y="327"/>
                    <a:pt x="466" y="327"/>
                    <a:pt x="466" y="327"/>
                  </a:cubicBezTo>
                  <a:cubicBezTo>
                    <a:pt x="475" y="333"/>
                    <a:pt x="483" y="339"/>
                    <a:pt x="491" y="345"/>
                  </a:cubicBezTo>
                  <a:cubicBezTo>
                    <a:pt x="491" y="345"/>
                    <a:pt x="491" y="345"/>
                    <a:pt x="491" y="345"/>
                  </a:cubicBezTo>
                  <a:cubicBezTo>
                    <a:pt x="495" y="348"/>
                    <a:pt x="499" y="351"/>
                    <a:pt x="502" y="353"/>
                  </a:cubicBezTo>
                  <a:cubicBezTo>
                    <a:pt x="503" y="354"/>
                    <a:pt x="503" y="354"/>
                    <a:pt x="504" y="354"/>
                  </a:cubicBezTo>
                  <a:cubicBezTo>
                    <a:pt x="515" y="363"/>
                    <a:pt x="525" y="371"/>
                    <a:pt x="535" y="379"/>
                  </a:cubicBezTo>
                  <a:cubicBezTo>
                    <a:pt x="536" y="380"/>
                    <a:pt x="536" y="380"/>
                    <a:pt x="537" y="381"/>
                  </a:cubicBezTo>
                  <a:cubicBezTo>
                    <a:pt x="539" y="383"/>
                    <a:pt x="542" y="385"/>
                    <a:pt x="545" y="388"/>
                  </a:cubicBezTo>
                  <a:cubicBezTo>
                    <a:pt x="545" y="388"/>
                    <a:pt x="546" y="388"/>
                    <a:pt x="546" y="389"/>
                  </a:cubicBezTo>
                  <a:cubicBezTo>
                    <a:pt x="552" y="394"/>
                    <a:pt x="558" y="399"/>
                    <a:pt x="563" y="404"/>
                  </a:cubicBezTo>
                  <a:cubicBezTo>
                    <a:pt x="564" y="404"/>
                    <a:pt x="564" y="405"/>
                    <a:pt x="565" y="405"/>
                  </a:cubicBezTo>
                  <a:cubicBezTo>
                    <a:pt x="567" y="407"/>
                    <a:pt x="569" y="409"/>
                    <a:pt x="571" y="411"/>
                  </a:cubicBezTo>
                  <a:cubicBezTo>
                    <a:pt x="572" y="412"/>
                    <a:pt x="572" y="412"/>
                    <a:pt x="573" y="413"/>
                  </a:cubicBezTo>
                  <a:cubicBezTo>
                    <a:pt x="575" y="415"/>
                    <a:pt x="577" y="417"/>
                    <a:pt x="580" y="419"/>
                  </a:cubicBezTo>
                  <a:cubicBezTo>
                    <a:pt x="580" y="419"/>
                    <a:pt x="580" y="419"/>
                    <a:pt x="580" y="420"/>
                  </a:cubicBezTo>
                  <a:cubicBezTo>
                    <a:pt x="586" y="397"/>
                    <a:pt x="586" y="397"/>
                    <a:pt x="586" y="397"/>
                  </a:cubicBezTo>
                  <a:cubicBezTo>
                    <a:pt x="546" y="370"/>
                    <a:pt x="546" y="370"/>
                    <a:pt x="546" y="370"/>
                  </a:cubicBezTo>
                  <a:cubicBezTo>
                    <a:pt x="545" y="369"/>
                    <a:pt x="544" y="367"/>
                    <a:pt x="544" y="365"/>
                  </a:cubicBezTo>
                  <a:close/>
                  <a:moveTo>
                    <a:pt x="0" y="221"/>
                  </a:moveTo>
                  <a:cubicBezTo>
                    <a:pt x="0" y="274"/>
                    <a:pt x="0" y="328"/>
                    <a:pt x="0" y="328"/>
                  </a:cubicBezTo>
                  <a:cubicBezTo>
                    <a:pt x="259" y="328"/>
                    <a:pt x="429" y="435"/>
                    <a:pt x="490" y="481"/>
                  </a:cubicBezTo>
                  <a:cubicBezTo>
                    <a:pt x="575" y="481"/>
                    <a:pt x="575" y="481"/>
                    <a:pt x="575" y="481"/>
                  </a:cubicBezTo>
                  <a:cubicBezTo>
                    <a:pt x="526" y="419"/>
                    <a:pt x="350" y="237"/>
                    <a:pt x="0" y="221"/>
                  </a:cubicBezTo>
                  <a:close/>
                </a:path>
              </a:pathLst>
            </a:cu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30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6C49-79D2-47AD-8B78-0E41100E4111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28DD-26E4-445A-9FF7-D3AD3D90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7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6C49-79D2-47AD-8B78-0E41100E4111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28DD-26E4-445A-9FF7-D3AD3D90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6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 userDrawn="1"/>
        </p:nvSpPr>
        <p:spPr>
          <a:xfrm>
            <a:off x="758393" y="492555"/>
            <a:ext cx="10737848" cy="710174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endParaRPr lang="en-GB" sz="5400" kern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6C49-79D2-47AD-8B78-0E41100E4111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28DD-26E4-445A-9FF7-D3AD3D90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68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6C49-79D2-47AD-8B78-0E41100E4111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28DD-26E4-445A-9FF7-D3AD3D90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5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6C49-79D2-47AD-8B78-0E41100E4111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28DD-26E4-445A-9FF7-D3AD3D90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9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6C49-79D2-47AD-8B78-0E41100E4111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28DD-26E4-445A-9FF7-D3AD3D90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2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6C49-79D2-47AD-8B78-0E41100E4111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28DD-26E4-445A-9FF7-D3AD3D90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3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6C49-79D2-47AD-8B78-0E41100E4111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28DD-26E4-445A-9FF7-D3AD3D90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8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6C49-79D2-47AD-8B78-0E41100E4111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28DD-26E4-445A-9FF7-D3AD3D90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1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6C49-79D2-47AD-8B78-0E41100E4111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728DD-26E4-445A-9FF7-D3AD3D90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8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96C49-79D2-47AD-8B78-0E41100E4111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728DD-26E4-445A-9FF7-D3AD3D90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5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.docs.live.net/f3e3711e514002e0/Documents/Personal/Website/Soumya's%20Website/Desktop%20Publishing%20%5e0%20Presentation%20Graphics%20Applications/Delivering%20a%20Presentation/Penn%20Liberty.pptx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iladelphiazoo.org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ilamuseum.org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mailto:kevin@libertymotors.biz?subject=Discount%20Ticke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.docs.live.net/f3e3711e514002e0/Documents/Personal/Website/Soumya's%20Website/Desktop%20Publishing%20%5e0%20Presentation%20Graphics%20Applications/Delivering%20a%20Presentation/Penn%20Liberty.pptx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514600"/>
            <a:ext cx="7772400" cy="1085850"/>
          </a:xfrm>
        </p:spPr>
        <p:txBody>
          <a:bodyPr/>
          <a:lstStyle/>
          <a:p>
            <a:r>
              <a:rPr lang="en-US" dirty="0"/>
              <a:t>Penn Liberty Motors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5181601"/>
            <a:ext cx="6400800" cy="838200"/>
          </a:xfrm>
        </p:spPr>
        <p:txBody>
          <a:bodyPr/>
          <a:lstStyle/>
          <a:p>
            <a:r>
              <a:rPr lang="en-US" dirty="0"/>
              <a:t>Philadelphia, PA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200"/>
            <a:ext cx="2305896" cy="2389966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5" name="Picture 2">
            <a:hlinkClick r:id="" action="ppaction://customshow?id=0&amp;return=tru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4570" y="3506325"/>
            <a:ext cx="2302860" cy="154048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38600" y="5987216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www.libertymotors.biz</a:t>
            </a:r>
          </a:p>
        </p:txBody>
      </p:sp>
    </p:spTree>
    <p:extLst>
      <p:ext uri="{BB962C8B-B14F-4D97-AF65-F5344CB8AC3E}">
        <p14:creationId xmlns:p14="http://schemas.microsoft.com/office/powerpoint/2010/main" val="3267684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7B93B-DAC1-5AE9-E52E-63EEBF9C4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9CE30-BA9A-6673-ABA4-04BA723C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 Yourself to a Sedan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4D6085-02B4-BC69-9755-94F81E9F7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3902" y="1974195"/>
            <a:ext cx="5664196" cy="3777974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B88027-CA56-5532-FC9F-84B7CC693C45}"/>
              </a:ext>
            </a:extLst>
          </p:cNvPr>
          <p:cNvSpPr txBox="1"/>
          <p:nvPr/>
        </p:nvSpPr>
        <p:spPr>
          <a:xfrm>
            <a:off x="3263902" y="6137646"/>
            <a:ext cx="566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Penn Liberty Motors New Car Selections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77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Location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0"/>
            <a:r>
              <a:rPr lang="en-US" dirty="0">
                <a:solidFill>
                  <a:prstClr val="black"/>
                </a:solidFill>
              </a:rPr>
              <a:t>Located in Center City Philadelphia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The city of our Founding Fathers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Convenient to: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Public transportation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Historic attractions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Plenty of free parking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827170"/>
            <a:ext cx="2819400" cy="4072024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51462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National Park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781800" cy="4525963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endParaRPr lang="en-US" sz="4000" dirty="0"/>
          </a:p>
          <a:p>
            <a:pPr lvl="1">
              <a:buFont typeface="Arial" pitchFamily="34" charset="0"/>
              <a:buChar char="•"/>
            </a:pPr>
            <a:r>
              <a:rPr lang="en-US" sz="3600" dirty="0"/>
              <a:t>Visit Cradle of Liberty</a:t>
            </a:r>
          </a:p>
          <a:p>
            <a:pPr lvl="1">
              <a:buFont typeface="Arial" pitchFamily="34" charset="0"/>
              <a:buChar char="•"/>
            </a:pPr>
            <a:r>
              <a:rPr lang="en-US" sz="3600" dirty="0"/>
              <a:t>Tour Independence Hall</a:t>
            </a:r>
          </a:p>
          <a:p>
            <a:pPr lvl="1">
              <a:buFont typeface="Arial" pitchFamily="34" charset="0"/>
              <a:buChar char="•"/>
            </a:pPr>
            <a:r>
              <a:rPr lang="en-US" sz="3600" dirty="0"/>
              <a:t>Visit Independence Living History Center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119982"/>
            <a:ext cx="4114800" cy="54864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85351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Philadelphia Zoo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America’s oldest zoo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Rides and attractions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Exotic animals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Conservation programs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86600" y="1417638"/>
            <a:ext cx="3048000" cy="457647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" name="TextBox 2"/>
          <p:cNvSpPr txBox="1"/>
          <p:nvPr/>
        </p:nvSpPr>
        <p:spPr>
          <a:xfrm>
            <a:off x="4797753" y="6488668"/>
            <a:ext cx="259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Philadelphia Zoo</a:t>
            </a:r>
            <a:endParaRPr lang="en-US" dirty="0"/>
          </a:p>
        </p:txBody>
      </p:sp>
      <p:sp>
        <p:nvSpPr>
          <p:cNvPr id="7" name="Action Button: Go Forward or Next 6">
            <a:hlinkClick r:id="" action="ppaction://hlinkshowjump?jump=lastslide" highlightClick="1">
              <a:snd r:embed="rId4" name="chimes.wav"/>
            </a:hlinkClick>
            <a:extLst>
              <a:ext uri="{FF2B5EF4-FFF2-40B4-BE49-F238E27FC236}">
                <a16:creationId xmlns:a16="http://schemas.microsoft.com/office/drawing/2014/main" id="{A41B3110-8A1C-32BD-5EB0-1ED0294E92D7}"/>
              </a:ext>
            </a:extLst>
          </p:cNvPr>
          <p:cNvSpPr/>
          <p:nvPr/>
        </p:nvSpPr>
        <p:spPr>
          <a:xfrm>
            <a:off x="0" y="6400800"/>
            <a:ext cx="457200" cy="457200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9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227" y="1628384"/>
            <a:ext cx="4612341" cy="3459256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1628384"/>
            <a:ext cx="10972800" cy="4497780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endParaRPr lang="en-US" sz="3200" dirty="0"/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Museum library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American crafts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European art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Architecture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Philadelphia Museum of 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53597" y="523757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Philadelphia Museum of 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338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Rodin Museum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3200" dirty="0"/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Works of </a:t>
            </a:r>
            <a:r>
              <a:rPr lang="en-US" sz="3200" dirty="0" err="1"/>
              <a:t>Auguste</a:t>
            </a:r>
            <a:r>
              <a:rPr lang="en-US" sz="3200" dirty="0"/>
              <a:t> Rodin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Original sketchbook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/>
              <a:t>Spectacular gardens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752600"/>
            <a:ext cx="2819400" cy="37591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0224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 Tickets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77205" y="6308727"/>
            <a:ext cx="123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Contact Us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Penn Liberty Motors offers discount tickets</a:t>
            </a:r>
          </a:p>
          <a:p>
            <a:pPr marL="0" indent="0">
              <a:buNone/>
            </a:pPr>
            <a:r>
              <a:rPr lang="en-US" dirty="0"/>
              <a:t>to these locations:</a:t>
            </a:r>
          </a:p>
          <a:p>
            <a:pPr lvl="1"/>
            <a:r>
              <a:rPr lang="en-US" dirty="0"/>
              <a:t>National Constitution Center</a:t>
            </a:r>
          </a:p>
          <a:p>
            <a:pPr lvl="1"/>
            <a:r>
              <a:rPr lang="en-US" dirty="0"/>
              <a:t>Independence National Park</a:t>
            </a:r>
          </a:p>
          <a:p>
            <a:pPr lvl="1"/>
            <a:r>
              <a:rPr lang="en-US" dirty="0"/>
              <a:t>United States Mint</a:t>
            </a:r>
          </a:p>
          <a:p>
            <a:pPr lvl="1"/>
            <a:r>
              <a:rPr lang="en-US" dirty="0"/>
              <a:t>Philadelphia Zoo 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990" y="3429000"/>
            <a:ext cx="2816820" cy="1878797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176622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Convenient Location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Located in the cultural area of the city</a:t>
            </a:r>
          </a:p>
          <a:p>
            <a:r>
              <a:rPr lang="en-US" dirty="0"/>
              <a:t>Convenient to</a:t>
            </a:r>
          </a:p>
          <a:p>
            <a:pPr lvl="1"/>
            <a:r>
              <a:rPr lang="en-US" dirty="0"/>
              <a:t>Public transportation</a:t>
            </a:r>
          </a:p>
          <a:p>
            <a:pPr lvl="1"/>
            <a:r>
              <a:rPr lang="en-US" dirty="0"/>
              <a:t>Museums</a:t>
            </a:r>
          </a:p>
          <a:p>
            <a:pPr lvl="1"/>
            <a:r>
              <a:rPr lang="en-US" dirty="0"/>
              <a:t>Exhibitions</a:t>
            </a:r>
          </a:p>
          <a:p>
            <a:r>
              <a:rPr lang="en-US" dirty="0"/>
              <a:t>Plenty of free parking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256966"/>
            <a:ext cx="2743200" cy="3869198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100740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 Yourself to a </a:t>
            </a:r>
            <a:r>
              <a:rPr lang="en-US"/>
              <a:t>New Sports Car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02" y="1974195"/>
            <a:ext cx="5664196" cy="3777974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3" name="TextBox 2"/>
          <p:cNvSpPr txBox="1"/>
          <p:nvPr/>
        </p:nvSpPr>
        <p:spPr>
          <a:xfrm>
            <a:off x="3263902" y="6137646"/>
            <a:ext cx="566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Penn Liberty Motors New Car Selections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71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163</Words>
  <Application>Microsoft Office PowerPoint</Application>
  <PresentationFormat>Widescreen</PresentationFormat>
  <Paragraphs>59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  <vt:variant>
        <vt:lpstr>Custom Shows</vt:lpstr>
      </vt:variant>
      <vt:variant>
        <vt:i4>1</vt:i4>
      </vt:variant>
    </vt:vector>
  </HeadingPairs>
  <TitlesOfParts>
    <vt:vector size="16" baseType="lpstr">
      <vt:lpstr>Aptos</vt:lpstr>
      <vt:lpstr>Arial</vt:lpstr>
      <vt:lpstr>Bookman Old Style</vt:lpstr>
      <vt:lpstr>Calibri</vt:lpstr>
      <vt:lpstr>Office Theme</vt:lpstr>
      <vt:lpstr>Penn Liberty Motors</vt:lpstr>
      <vt:lpstr>Our Location</vt:lpstr>
      <vt:lpstr>Independence National Park</vt:lpstr>
      <vt:lpstr>Philadelphia Zoo</vt:lpstr>
      <vt:lpstr>Philadelphia Museum of Art</vt:lpstr>
      <vt:lpstr>Rodin Museum</vt:lpstr>
      <vt:lpstr>Discount Tickets</vt:lpstr>
      <vt:lpstr>Convenient Location</vt:lpstr>
      <vt:lpstr>Treat Yourself to a New Sports Car</vt:lpstr>
      <vt:lpstr>Treat Yourself to a Sedan</vt:lpstr>
      <vt:lpstr>Historic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Penn Liberty Motors</dc:title>
  <dc:creator>GO! Series</dc:creator>
  <cp:lastModifiedBy>SOUMYA VAJJHALA</cp:lastModifiedBy>
  <cp:revision>1</cp:revision>
  <dcterms:created xsi:type="dcterms:W3CDTF">2010-02-18T21:57:27Z</dcterms:created>
  <dcterms:modified xsi:type="dcterms:W3CDTF">2025-10-11T01:48:05Z</dcterms:modified>
</cp:coreProperties>
</file>