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960FF4-F126-4911-A7E2-FB60DD3A5639}" v="33" dt="2025-10-11T01:10:19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1014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 VAJJHALA" userId="f3e3711e514002e0" providerId="LiveId" clId="{35277C96-5740-47E2-8389-453B2A4028C6}"/>
    <pc:docChg chg="modSld modMainMaster">
      <pc:chgData name="SOUMYA VAJJHALA" userId="f3e3711e514002e0" providerId="LiveId" clId="{35277C96-5740-47E2-8389-453B2A4028C6}" dt="2025-10-11T00:52:43.957" v="31"/>
      <pc:docMkLst>
        <pc:docMk/>
      </pc:docMkLst>
      <pc:sldChg chg="modTransition">
        <pc:chgData name="SOUMYA VAJJHALA" userId="f3e3711e514002e0" providerId="LiveId" clId="{35277C96-5740-47E2-8389-453B2A4028C6}" dt="2025-10-11T00:29:41.106" v="4"/>
        <pc:sldMkLst>
          <pc:docMk/>
          <pc:sldMk cId="2410699937" sldId="256"/>
        </pc:sldMkLst>
      </pc:sldChg>
      <pc:sldChg chg="modTransition">
        <pc:chgData name="SOUMYA VAJJHALA" userId="f3e3711e514002e0" providerId="LiveId" clId="{35277C96-5740-47E2-8389-453B2A4028C6}" dt="2025-10-11T00:49:45.545" v="26"/>
        <pc:sldMkLst>
          <pc:docMk/>
          <pc:sldMk cId="1474568635" sldId="257"/>
        </pc:sldMkLst>
      </pc:sldChg>
      <pc:sldChg chg="modTransition modAnim">
        <pc:chgData name="SOUMYA VAJJHALA" userId="f3e3711e514002e0" providerId="LiveId" clId="{35277C96-5740-47E2-8389-453B2A4028C6}" dt="2025-10-11T00:51:37.200" v="29"/>
        <pc:sldMkLst>
          <pc:docMk/>
          <pc:sldMk cId="3237768510" sldId="258"/>
        </pc:sldMkLst>
      </pc:sldChg>
      <pc:sldChg chg="modTransition">
        <pc:chgData name="SOUMYA VAJJHALA" userId="f3e3711e514002e0" providerId="LiveId" clId="{35277C96-5740-47E2-8389-453B2A4028C6}" dt="2025-10-11T00:29:41.106" v="4"/>
        <pc:sldMkLst>
          <pc:docMk/>
          <pc:sldMk cId="3641803420" sldId="259"/>
        </pc:sldMkLst>
      </pc:sldChg>
      <pc:sldChg chg="modTransition modAnim">
        <pc:chgData name="SOUMYA VAJJHALA" userId="f3e3711e514002e0" providerId="LiveId" clId="{35277C96-5740-47E2-8389-453B2A4028C6}" dt="2025-10-11T00:52:43.957" v="31"/>
        <pc:sldMkLst>
          <pc:docMk/>
          <pc:sldMk cId="3410615157" sldId="260"/>
        </pc:sldMkLst>
      </pc:sldChg>
      <pc:sldMasterChg chg="modTransition modSldLayout">
        <pc:chgData name="SOUMYA VAJJHALA" userId="f3e3711e514002e0" providerId="LiveId" clId="{35277C96-5740-47E2-8389-453B2A4028C6}" dt="2025-10-11T00:29:41.106" v="4"/>
        <pc:sldMasterMkLst>
          <pc:docMk/>
          <pc:sldMasterMk cId="63179494" sldId="2147483660"/>
        </pc:sldMasterMkLst>
        <pc:sldLayoutChg chg="modTransition">
          <pc:chgData name="SOUMYA VAJJHALA" userId="f3e3711e514002e0" providerId="LiveId" clId="{35277C96-5740-47E2-8389-453B2A4028C6}" dt="2025-10-11T00:29:41.106" v="4"/>
          <pc:sldLayoutMkLst>
            <pc:docMk/>
            <pc:sldMasterMk cId="63179494" sldId="2147483660"/>
            <pc:sldLayoutMk cId="4132419450" sldId="2147483661"/>
          </pc:sldLayoutMkLst>
        </pc:sldLayoutChg>
        <pc:sldLayoutChg chg="modTransition">
          <pc:chgData name="SOUMYA VAJJHALA" userId="f3e3711e514002e0" providerId="LiveId" clId="{35277C96-5740-47E2-8389-453B2A4028C6}" dt="2025-10-11T00:29:41.106" v="4"/>
          <pc:sldLayoutMkLst>
            <pc:docMk/>
            <pc:sldMasterMk cId="63179494" sldId="2147483660"/>
            <pc:sldLayoutMk cId="4098866249" sldId="2147483662"/>
          </pc:sldLayoutMkLst>
        </pc:sldLayoutChg>
        <pc:sldLayoutChg chg="modTransition">
          <pc:chgData name="SOUMYA VAJJHALA" userId="f3e3711e514002e0" providerId="LiveId" clId="{35277C96-5740-47E2-8389-453B2A4028C6}" dt="2025-10-11T00:29:41.106" v="4"/>
          <pc:sldLayoutMkLst>
            <pc:docMk/>
            <pc:sldMasterMk cId="63179494" sldId="2147483660"/>
            <pc:sldLayoutMk cId="100238533" sldId="2147483663"/>
          </pc:sldLayoutMkLst>
        </pc:sldLayoutChg>
        <pc:sldLayoutChg chg="modTransition">
          <pc:chgData name="SOUMYA VAJJHALA" userId="f3e3711e514002e0" providerId="LiveId" clId="{35277C96-5740-47E2-8389-453B2A4028C6}" dt="2025-10-11T00:29:41.106" v="4"/>
          <pc:sldLayoutMkLst>
            <pc:docMk/>
            <pc:sldMasterMk cId="63179494" sldId="2147483660"/>
            <pc:sldLayoutMk cId="267897172" sldId="2147483664"/>
          </pc:sldLayoutMkLst>
        </pc:sldLayoutChg>
        <pc:sldLayoutChg chg="modTransition">
          <pc:chgData name="SOUMYA VAJJHALA" userId="f3e3711e514002e0" providerId="LiveId" clId="{35277C96-5740-47E2-8389-453B2A4028C6}" dt="2025-10-11T00:29:41.106" v="4"/>
          <pc:sldLayoutMkLst>
            <pc:docMk/>
            <pc:sldMasterMk cId="63179494" sldId="2147483660"/>
            <pc:sldLayoutMk cId="2273818527" sldId="2147483665"/>
          </pc:sldLayoutMkLst>
        </pc:sldLayoutChg>
        <pc:sldLayoutChg chg="modTransition">
          <pc:chgData name="SOUMYA VAJJHALA" userId="f3e3711e514002e0" providerId="LiveId" clId="{35277C96-5740-47E2-8389-453B2A4028C6}" dt="2025-10-11T00:29:41.106" v="4"/>
          <pc:sldLayoutMkLst>
            <pc:docMk/>
            <pc:sldMasterMk cId="63179494" sldId="2147483660"/>
            <pc:sldLayoutMk cId="4222140236" sldId="2147483666"/>
          </pc:sldLayoutMkLst>
        </pc:sldLayoutChg>
        <pc:sldLayoutChg chg="modTransition">
          <pc:chgData name="SOUMYA VAJJHALA" userId="f3e3711e514002e0" providerId="LiveId" clId="{35277C96-5740-47E2-8389-453B2A4028C6}" dt="2025-10-11T00:29:41.106" v="4"/>
          <pc:sldLayoutMkLst>
            <pc:docMk/>
            <pc:sldMasterMk cId="63179494" sldId="2147483660"/>
            <pc:sldLayoutMk cId="979361468" sldId="2147483667"/>
          </pc:sldLayoutMkLst>
        </pc:sldLayoutChg>
        <pc:sldLayoutChg chg="modTransition">
          <pc:chgData name="SOUMYA VAJJHALA" userId="f3e3711e514002e0" providerId="LiveId" clId="{35277C96-5740-47E2-8389-453B2A4028C6}" dt="2025-10-11T00:29:41.106" v="4"/>
          <pc:sldLayoutMkLst>
            <pc:docMk/>
            <pc:sldMasterMk cId="63179494" sldId="2147483660"/>
            <pc:sldLayoutMk cId="1506637767" sldId="2147483668"/>
          </pc:sldLayoutMkLst>
        </pc:sldLayoutChg>
        <pc:sldLayoutChg chg="modTransition">
          <pc:chgData name="SOUMYA VAJJHALA" userId="f3e3711e514002e0" providerId="LiveId" clId="{35277C96-5740-47E2-8389-453B2A4028C6}" dt="2025-10-11T00:29:41.106" v="4"/>
          <pc:sldLayoutMkLst>
            <pc:docMk/>
            <pc:sldMasterMk cId="63179494" sldId="2147483660"/>
            <pc:sldLayoutMk cId="648220234" sldId="2147483669"/>
          </pc:sldLayoutMkLst>
        </pc:sldLayoutChg>
        <pc:sldLayoutChg chg="modTransition">
          <pc:chgData name="SOUMYA VAJJHALA" userId="f3e3711e514002e0" providerId="LiveId" clId="{35277C96-5740-47E2-8389-453B2A4028C6}" dt="2025-10-11T00:29:41.106" v="4"/>
          <pc:sldLayoutMkLst>
            <pc:docMk/>
            <pc:sldMasterMk cId="63179494" sldId="2147483660"/>
            <pc:sldLayoutMk cId="818235449" sldId="2147483670"/>
          </pc:sldLayoutMkLst>
        </pc:sldLayoutChg>
        <pc:sldLayoutChg chg="modTransition">
          <pc:chgData name="SOUMYA VAJJHALA" userId="f3e3711e514002e0" providerId="LiveId" clId="{35277C96-5740-47E2-8389-453B2A4028C6}" dt="2025-10-11T00:29:41.106" v="4"/>
          <pc:sldLayoutMkLst>
            <pc:docMk/>
            <pc:sldMasterMk cId="63179494" sldId="2147483660"/>
            <pc:sldLayoutMk cId="4083969549" sldId="2147483671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4" Type="http://schemas.openxmlformats.org/officeDocument/2006/relationships/image" Target="../media/image7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4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9C8FCE-5440-46DA-848E-5CB2FFB24F55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AE66EE-F0F5-4149-AF90-D973DF83D5A2}">
      <dgm:prSet phldrT="[Text]" custT="1"/>
      <dgm:spPr/>
      <dgm:t>
        <a:bodyPr/>
        <a:lstStyle/>
        <a:p>
          <a:r>
            <a:rPr lang="en-US" sz="3600" b="1" cap="none" spc="0" dirty="0">
              <a:ln w="10541" cmpd="sng">
                <a:prstDash val="solid"/>
              </a:ln>
              <a:effectLst/>
            </a:rPr>
            <a:t>Kevin Rau</a:t>
          </a:r>
        </a:p>
      </dgm:t>
    </dgm:pt>
    <dgm:pt modelId="{2A41678F-DA7A-4F17-A646-191D2AA908CE}" type="parTrans" cxnId="{DFE59B94-4E4F-4FEB-9BB4-DF52CA18E893}">
      <dgm:prSet/>
      <dgm:spPr/>
      <dgm:t>
        <a:bodyPr/>
        <a:lstStyle/>
        <a:p>
          <a:endParaRPr lang="en-US"/>
        </a:p>
      </dgm:t>
    </dgm:pt>
    <dgm:pt modelId="{E6F67F2C-6698-4000-AFF0-81EADBCA0103}" type="sibTrans" cxnId="{DFE59B94-4E4F-4FEB-9BB4-DF52CA18E893}">
      <dgm:prSet/>
      <dgm:spPr/>
      <dgm:t>
        <a:bodyPr/>
        <a:lstStyle/>
        <a:p>
          <a:endParaRPr lang="en-US"/>
        </a:p>
      </dgm:t>
    </dgm:pt>
    <dgm:pt modelId="{96529C86-176A-4F63-97E2-0715BE3DD98E}">
      <dgm:prSet phldrT="[Text]" custT="1"/>
      <dgm:spPr/>
      <dgm:t>
        <a:bodyPr/>
        <a:lstStyle/>
        <a:p>
          <a:r>
            <a:rPr lang="en-US" sz="3600" b="1" cap="none" spc="0">
              <a:ln w="10541" cmpd="sng">
                <a:prstDash val="solid"/>
              </a:ln>
              <a:effectLst/>
            </a:rPr>
            <a:t>Marilyn Kellman</a:t>
          </a:r>
          <a:endParaRPr lang="en-US" sz="3600" b="1" cap="none" spc="0" dirty="0">
            <a:ln w="10541" cmpd="sng">
              <a:prstDash val="solid"/>
            </a:ln>
            <a:effectLst/>
          </a:endParaRPr>
        </a:p>
      </dgm:t>
    </dgm:pt>
    <dgm:pt modelId="{AFA85F1F-9EB1-479B-AB84-6FCD47D35DC7}" type="parTrans" cxnId="{50199F1D-C7A5-4CF4-8D08-A1CEAC51FD0E}">
      <dgm:prSet/>
      <dgm:spPr/>
      <dgm:t>
        <a:bodyPr/>
        <a:lstStyle/>
        <a:p>
          <a:endParaRPr lang="en-US"/>
        </a:p>
      </dgm:t>
    </dgm:pt>
    <dgm:pt modelId="{75A904A2-73EA-40C9-B470-7239C1D0C228}" type="sibTrans" cxnId="{50199F1D-C7A5-4CF4-8D08-A1CEAC51FD0E}">
      <dgm:prSet/>
      <dgm:spPr/>
      <dgm:t>
        <a:bodyPr/>
        <a:lstStyle/>
        <a:p>
          <a:endParaRPr lang="en-US"/>
        </a:p>
      </dgm:t>
    </dgm:pt>
    <dgm:pt modelId="{266A96B5-DC17-4019-A33A-9F910D104E6D}">
      <dgm:prSet phldrT="[Text]" custT="1"/>
      <dgm:spPr/>
      <dgm:t>
        <a:bodyPr/>
        <a:lstStyle/>
        <a:p>
          <a:r>
            <a:rPr lang="en-US" sz="3600" b="1" cap="none" spc="0">
              <a:ln w="10541" cmpd="sng">
                <a:prstDash val="solid"/>
              </a:ln>
              <a:effectLst/>
            </a:rPr>
            <a:t>Andre Randolph</a:t>
          </a:r>
          <a:endParaRPr lang="en-US" sz="3600" b="1" cap="none" spc="0" dirty="0">
            <a:ln w="10541" cmpd="sng">
              <a:prstDash val="solid"/>
            </a:ln>
            <a:effectLst/>
          </a:endParaRPr>
        </a:p>
      </dgm:t>
    </dgm:pt>
    <dgm:pt modelId="{51DC2FBC-D55A-444E-A812-B1A4207201DA}" type="parTrans" cxnId="{30DED8C3-8A21-4803-98AD-34BDEE5EA93A}">
      <dgm:prSet/>
      <dgm:spPr/>
      <dgm:t>
        <a:bodyPr/>
        <a:lstStyle/>
        <a:p>
          <a:endParaRPr lang="en-US"/>
        </a:p>
      </dgm:t>
    </dgm:pt>
    <dgm:pt modelId="{B862E6F0-7663-4BD2-BD88-13D9AD1EBF4C}" type="sibTrans" cxnId="{30DED8C3-8A21-4803-98AD-34BDEE5EA93A}">
      <dgm:prSet/>
      <dgm:spPr/>
      <dgm:t>
        <a:bodyPr/>
        <a:lstStyle/>
        <a:p>
          <a:endParaRPr lang="en-US"/>
        </a:p>
      </dgm:t>
    </dgm:pt>
    <dgm:pt modelId="{25911525-244F-4BDA-B477-A5DDB1E7A805}">
      <dgm:prSet custT="1"/>
      <dgm:spPr/>
      <dgm:t>
        <a:bodyPr/>
        <a:lstStyle/>
        <a:p>
          <a:r>
            <a:rPr lang="en-US" sz="2400" b="1"/>
            <a:t>President</a:t>
          </a:r>
          <a:endParaRPr lang="en-US" sz="2400" b="1" dirty="0"/>
        </a:p>
      </dgm:t>
    </dgm:pt>
    <dgm:pt modelId="{D5CAE15B-757B-4A0B-B7D3-5AC39B229F77}" type="parTrans" cxnId="{4F869614-CE1F-4B0B-AA2A-C10C32E60D01}">
      <dgm:prSet/>
      <dgm:spPr/>
      <dgm:t>
        <a:bodyPr/>
        <a:lstStyle/>
        <a:p>
          <a:endParaRPr lang="en-US"/>
        </a:p>
      </dgm:t>
    </dgm:pt>
    <dgm:pt modelId="{0E6017BB-8E5B-4511-B83F-9B3F9D4E9D19}" type="sibTrans" cxnId="{4F869614-CE1F-4B0B-AA2A-C10C32E60D01}">
      <dgm:prSet/>
      <dgm:spPr/>
      <dgm:t>
        <a:bodyPr/>
        <a:lstStyle/>
        <a:p>
          <a:endParaRPr lang="en-US"/>
        </a:p>
      </dgm:t>
    </dgm:pt>
    <dgm:pt modelId="{2FA006EF-35BF-48D9-B497-903DCBA6859B}">
      <dgm:prSet phldrT="[Text]" custT="1"/>
      <dgm:spPr/>
      <dgm:t>
        <a:bodyPr/>
        <a:lstStyle/>
        <a:p>
          <a:r>
            <a:rPr lang="en-US" sz="3600" b="1" cap="none" spc="0">
              <a:ln w="10541" cmpd="sng">
                <a:prstDash val="solid"/>
              </a:ln>
              <a:effectLst/>
            </a:rPr>
            <a:t>Charlie James</a:t>
          </a:r>
          <a:endParaRPr lang="en-US" sz="3600" b="1" cap="none" spc="0" dirty="0">
            <a:ln w="10541" cmpd="sng">
              <a:prstDash val="solid"/>
            </a:ln>
            <a:effectLst/>
          </a:endParaRPr>
        </a:p>
      </dgm:t>
    </dgm:pt>
    <dgm:pt modelId="{2C0A10A3-BD00-473F-A91F-E31E67F843DF}" type="parTrans" cxnId="{CFB97F1B-29A6-4745-A550-59E21B61329E}">
      <dgm:prSet/>
      <dgm:spPr/>
      <dgm:t>
        <a:bodyPr/>
        <a:lstStyle/>
        <a:p>
          <a:endParaRPr lang="en-US"/>
        </a:p>
      </dgm:t>
    </dgm:pt>
    <dgm:pt modelId="{B402A3EC-73AF-43CA-B5E8-1E45DA4015B9}" type="sibTrans" cxnId="{CFB97F1B-29A6-4745-A550-59E21B61329E}">
      <dgm:prSet/>
      <dgm:spPr/>
      <dgm:t>
        <a:bodyPr/>
        <a:lstStyle/>
        <a:p>
          <a:endParaRPr lang="en-US"/>
        </a:p>
      </dgm:t>
    </dgm:pt>
    <dgm:pt modelId="{AB88EBB1-B2CD-44A1-BD51-17DA05840D1D}">
      <dgm:prSet custT="1"/>
      <dgm:spPr/>
      <dgm:t>
        <a:bodyPr/>
        <a:lstStyle/>
        <a:p>
          <a:r>
            <a:rPr lang="en-US" sz="2400" b="1"/>
            <a:t>Finance Manager</a:t>
          </a:r>
          <a:endParaRPr lang="en-US" sz="2400" b="1" dirty="0"/>
        </a:p>
      </dgm:t>
    </dgm:pt>
    <dgm:pt modelId="{9269B759-144B-474B-B304-F8E58ACE7E0B}" type="parTrans" cxnId="{F2F18AA6-0767-4351-84BC-3715C9DCCE31}">
      <dgm:prSet/>
      <dgm:spPr/>
      <dgm:t>
        <a:bodyPr/>
        <a:lstStyle/>
        <a:p>
          <a:endParaRPr lang="en-US"/>
        </a:p>
      </dgm:t>
    </dgm:pt>
    <dgm:pt modelId="{F001170B-FA18-405E-8028-34ED1C1B0665}" type="sibTrans" cxnId="{F2F18AA6-0767-4351-84BC-3715C9DCCE31}">
      <dgm:prSet/>
      <dgm:spPr/>
      <dgm:t>
        <a:bodyPr/>
        <a:lstStyle/>
        <a:p>
          <a:endParaRPr lang="en-US"/>
        </a:p>
      </dgm:t>
    </dgm:pt>
    <dgm:pt modelId="{7DAEC4DC-14BE-4BBB-AC69-2A49CB56EADC}">
      <dgm:prSet custT="1"/>
      <dgm:spPr/>
      <dgm:t>
        <a:bodyPr/>
        <a:lstStyle/>
        <a:p>
          <a:r>
            <a:rPr lang="en-US" sz="2400" b="1"/>
            <a:t>Accessories Sales Manager</a:t>
          </a:r>
          <a:endParaRPr lang="en-US" sz="2400" b="1" dirty="0"/>
        </a:p>
      </dgm:t>
    </dgm:pt>
    <dgm:pt modelId="{E8DAAE57-8727-458E-98F5-1A5569BA7C57}" type="parTrans" cxnId="{D0412584-249F-4EB8-8115-B49BA2BB731C}">
      <dgm:prSet/>
      <dgm:spPr/>
      <dgm:t>
        <a:bodyPr/>
        <a:lstStyle/>
        <a:p>
          <a:endParaRPr lang="en-US"/>
        </a:p>
      </dgm:t>
    </dgm:pt>
    <dgm:pt modelId="{29B77283-317C-4EE7-8992-886B6780AA63}" type="sibTrans" cxnId="{D0412584-249F-4EB8-8115-B49BA2BB731C}">
      <dgm:prSet/>
      <dgm:spPr/>
      <dgm:t>
        <a:bodyPr/>
        <a:lstStyle/>
        <a:p>
          <a:endParaRPr lang="en-US"/>
        </a:p>
      </dgm:t>
    </dgm:pt>
    <dgm:pt modelId="{10FBFB40-DBBD-456F-A05F-B21A57635CC4}">
      <dgm:prSet custT="1"/>
      <dgm:spPr/>
      <dgm:t>
        <a:bodyPr/>
        <a:lstStyle/>
        <a:p>
          <a:r>
            <a:rPr lang="en-US" sz="2400" b="1"/>
            <a:t>Auto Sales Manager</a:t>
          </a:r>
          <a:endParaRPr lang="en-US" sz="2400" b="1" dirty="0"/>
        </a:p>
      </dgm:t>
    </dgm:pt>
    <dgm:pt modelId="{167472E4-3843-4691-AFC4-E6111D921573}" type="parTrans" cxnId="{13E04DD8-BB15-48B0-9525-B9ECBBC01BA4}">
      <dgm:prSet/>
      <dgm:spPr/>
      <dgm:t>
        <a:bodyPr/>
        <a:lstStyle/>
        <a:p>
          <a:endParaRPr lang="en-US"/>
        </a:p>
      </dgm:t>
    </dgm:pt>
    <dgm:pt modelId="{9D74EF66-CCB7-43D6-81F0-A0C02E1CDA37}" type="sibTrans" cxnId="{13E04DD8-BB15-48B0-9525-B9ECBBC01BA4}">
      <dgm:prSet/>
      <dgm:spPr/>
      <dgm:t>
        <a:bodyPr/>
        <a:lstStyle/>
        <a:p>
          <a:endParaRPr lang="en-US"/>
        </a:p>
      </dgm:t>
    </dgm:pt>
    <dgm:pt modelId="{30EBE9B4-E3B9-4283-BFCE-89C76AD571E4}" type="pres">
      <dgm:prSet presAssocID="{B79C8FCE-5440-46DA-848E-5CB2FFB24F55}" presName="diagram" presStyleCnt="0">
        <dgm:presLayoutVars>
          <dgm:dir/>
          <dgm:resizeHandles val="exact"/>
        </dgm:presLayoutVars>
      </dgm:prSet>
      <dgm:spPr/>
    </dgm:pt>
    <dgm:pt modelId="{960E5F2E-5BF9-44DB-BDA1-118E57A7FDFE}" type="pres">
      <dgm:prSet presAssocID="{40AE66EE-F0F5-4149-AF90-D973DF83D5A2}" presName="node" presStyleLbl="node1" presStyleIdx="0" presStyleCnt="4">
        <dgm:presLayoutVars>
          <dgm:bulletEnabled val="1"/>
        </dgm:presLayoutVars>
      </dgm:prSet>
      <dgm:spPr/>
    </dgm:pt>
    <dgm:pt modelId="{E98D6D27-0C62-4BD4-A167-E5F6F7273182}" type="pres">
      <dgm:prSet presAssocID="{E6F67F2C-6698-4000-AFF0-81EADBCA0103}" presName="sibTrans" presStyleCnt="0"/>
      <dgm:spPr/>
    </dgm:pt>
    <dgm:pt modelId="{7112762F-63DB-41C9-BDAC-EB3CAC540938}" type="pres">
      <dgm:prSet presAssocID="{96529C86-176A-4F63-97E2-0715BE3DD98E}" presName="node" presStyleLbl="node1" presStyleIdx="1" presStyleCnt="4">
        <dgm:presLayoutVars>
          <dgm:bulletEnabled val="1"/>
        </dgm:presLayoutVars>
      </dgm:prSet>
      <dgm:spPr/>
    </dgm:pt>
    <dgm:pt modelId="{3495F3B3-5028-42DD-9287-72A0DDA0377C}" type="pres">
      <dgm:prSet presAssocID="{75A904A2-73EA-40C9-B470-7239C1D0C228}" presName="sibTrans" presStyleCnt="0"/>
      <dgm:spPr/>
    </dgm:pt>
    <dgm:pt modelId="{2A76418E-4B50-486C-BCD3-DCC20F33A73D}" type="pres">
      <dgm:prSet presAssocID="{266A96B5-DC17-4019-A33A-9F910D104E6D}" presName="node" presStyleLbl="node1" presStyleIdx="2" presStyleCnt="4">
        <dgm:presLayoutVars>
          <dgm:bulletEnabled val="1"/>
        </dgm:presLayoutVars>
      </dgm:prSet>
      <dgm:spPr/>
    </dgm:pt>
    <dgm:pt modelId="{1AB78E13-E0FE-4C93-8155-511C54AAD9D3}" type="pres">
      <dgm:prSet presAssocID="{B862E6F0-7663-4BD2-BD88-13D9AD1EBF4C}" presName="sibTrans" presStyleCnt="0"/>
      <dgm:spPr/>
    </dgm:pt>
    <dgm:pt modelId="{88C20224-339E-469A-A300-77DC05AC85B2}" type="pres">
      <dgm:prSet presAssocID="{2FA006EF-35BF-48D9-B497-903DCBA6859B}" presName="node" presStyleLbl="node1" presStyleIdx="3" presStyleCnt="4">
        <dgm:presLayoutVars>
          <dgm:bulletEnabled val="1"/>
        </dgm:presLayoutVars>
      </dgm:prSet>
      <dgm:spPr/>
    </dgm:pt>
  </dgm:ptLst>
  <dgm:cxnLst>
    <dgm:cxn modelId="{65661306-1789-43AE-9905-61BEBDB1CDCE}" type="presOf" srcId="{10FBFB40-DBBD-456F-A05F-B21A57635CC4}" destId="{88C20224-339E-469A-A300-77DC05AC85B2}" srcOrd="0" destOrd="1" presId="urn:microsoft.com/office/officeart/2005/8/layout/default"/>
    <dgm:cxn modelId="{40881B14-62E9-4230-B547-32707BF574D7}" type="presOf" srcId="{7DAEC4DC-14BE-4BBB-AC69-2A49CB56EADC}" destId="{2A76418E-4B50-486C-BCD3-DCC20F33A73D}" srcOrd="0" destOrd="1" presId="urn:microsoft.com/office/officeart/2005/8/layout/default"/>
    <dgm:cxn modelId="{4F869614-CE1F-4B0B-AA2A-C10C32E60D01}" srcId="{40AE66EE-F0F5-4149-AF90-D973DF83D5A2}" destId="{25911525-244F-4BDA-B477-A5DDB1E7A805}" srcOrd="0" destOrd="0" parTransId="{D5CAE15B-757B-4A0B-B7D3-5AC39B229F77}" sibTransId="{0E6017BB-8E5B-4511-B83F-9B3F9D4E9D19}"/>
    <dgm:cxn modelId="{9EBE6E16-383E-458F-9375-981136B2E780}" type="presOf" srcId="{AB88EBB1-B2CD-44A1-BD51-17DA05840D1D}" destId="{7112762F-63DB-41C9-BDAC-EB3CAC540938}" srcOrd="0" destOrd="1" presId="urn:microsoft.com/office/officeart/2005/8/layout/default"/>
    <dgm:cxn modelId="{CFB97F1B-29A6-4745-A550-59E21B61329E}" srcId="{B79C8FCE-5440-46DA-848E-5CB2FFB24F55}" destId="{2FA006EF-35BF-48D9-B497-903DCBA6859B}" srcOrd="3" destOrd="0" parTransId="{2C0A10A3-BD00-473F-A91F-E31E67F843DF}" sibTransId="{B402A3EC-73AF-43CA-B5E8-1E45DA4015B9}"/>
    <dgm:cxn modelId="{50199F1D-C7A5-4CF4-8D08-A1CEAC51FD0E}" srcId="{B79C8FCE-5440-46DA-848E-5CB2FFB24F55}" destId="{96529C86-176A-4F63-97E2-0715BE3DD98E}" srcOrd="1" destOrd="0" parTransId="{AFA85F1F-9EB1-479B-AB84-6FCD47D35DC7}" sibTransId="{75A904A2-73EA-40C9-B470-7239C1D0C228}"/>
    <dgm:cxn modelId="{8791F32B-5BFD-4CF5-959C-4502F2981001}" type="presOf" srcId="{266A96B5-DC17-4019-A33A-9F910D104E6D}" destId="{2A76418E-4B50-486C-BCD3-DCC20F33A73D}" srcOrd="0" destOrd="0" presId="urn:microsoft.com/office/officeart/2005/8/layout/default"/>
    <dgm:cxn modelId="{A8953552-F44C-4648-9734-A4636E2102A3}" type="presOf" srcId="{40AE66EE-F0F5-4149-AF90-D973DF83D5A2}" destId="{960E5F2E-5BF9-44DB-BDA1-118E57A7FDFE}" srcOrd="0" destOrd="0" presId="urn:microsoft.com/office/officeart/2005/8/layout/default"/>
    <dgm:cxn modelId="{5A9A8874-3982-4649-AF0B-79FA412F4326}" type="presOf" srcId="{B79C8FCE-5440-46DA-848E-5CB2FFB24F55}" destId="{30EBE9B4-E3B9-4283-BFCE-89C76AD571E4}" srcOrd="0" destOrd="0" presId="urn:microsoft.com/office/officeart/2005/8/layout/default"/>
    <dgm:cxn modelId="{D0412584-249F-4EB8-8115-B49BA2BB731C}" srcId="{266A96B5-DC17-4019-A33A-9F910D104E6D}" destId="{7DAEC4DC-14BE-4BBB-AC69-2A49CB56EADC}" srcOrd="0" destOrd="0" parTransId="{E8DAAE57-8727-458E-98F5-1A5569BA7C57}" sibTransId="{29B77283-317C-4EE7-8992-886B6780AA63}"/>
    <dgm:cxn modelId="{DFE59B94-4E4F-4FEB-9BB4-DF52CA18E893}" srcId="{B79C8FCE-5440-46DA-848E-5CB2FFB24F55}" destId="{40AE66EE-F0F5-4149-AF90-D973DF83D5A2}" srcOrd="0" destOrd="0" parTransId="{2A41678F-DA7A-4F17-A646-191D2AA908CE}" sibTransId="{E6F67F2C-6698-4000-AFF0-81EADBCA0103}"/>
    <dgm:cxn modelId="{F2F18AA6-0767-4351-84BC-3715C9DCCE31}" srcId="{96529C86-176A-4F63-97E2-0715BE3DD98E}" destId="{AB88EBB1-B2CD-44A1-BD51-17DA05840D1D}" srcOrd="0" destOrd="0" parTransId="{9269B759-144B-474B-B304-F8E58ACE7E0B}" sibTransId="{F001170B-FA18-405E-8028-34ED1C1B0665}"/>
    <dgm:cxn modelId="{7B10C3AF-5E96-4069-B11C-63AB405F4D7B}" type="presOf" srcId="{96529C86-176A-4F63-97E2-0715BE3DD98E}" destId="{7112762F-63DB-41C9-BDAC-EB3CAC540938}" srcOrd="0" destOrd="0" presId="urn:microsoft.com/office/officeart/2005/8/layout/default"/>
    <dgm:cxn modelId="{30DED8C3-8A21-4803-98AD-34BDEE5EA93A}" srcId="{B79C8FCE-5440-46DA-848E-5CB2FFB24F55}" destId="{266A96B5-DC17-4019-A33A-9F910D104E6D}" srcOrd="2" destOrd="0" parTransId="{51DC2FBC-D55A-444E-A812-B1A4207201DA}" sibTransId="{B862E6F0-7663-4BD2-BD88-13D9AD1EBF4C}"/>
    <dgm:cxn modelId="{B93A27D7-C7F7-4B29-9E6B-6BF82945D9B0}" type="presOf" srcId="{2FA006EF-35BF-48D9-B497-903DCBA6859B}" destId="{88C20224-339E-469A-A300-77DC05AC85B2}" srcOrd="0" destOrd="0" presId="urn:microsoft.com/office/officeart/2005/8/layout/default"/>
    <dgm:cxn modelId="{13E04DD8-BB15-48B0-9525-B9ECBBC01BA4}" srcId="{2FA006EF-35BF-48D9-B497-903DCBA6859B}" destId="{10FBFB40-DBBD-456F-A05F-B21A57635CC4}" srcOrd="0" destOrd="0" parTransId="{167472E4-3843-4691-AFC4-E6111D921573}" sibTransId="{9D74EF66-CCB7-43D6-81F0-A0C02E1CDA37}"/>
    <dgm:cxn modelId="{DA6E62F3-900B-4797-A804-BDEA7AE1EE11}" type="presOf" srcId="{25911525-244F-4BDA-B477-A5DDB1E7A805}" destId="{960E5F2E-5BF9-44DB-BDA1-118E57A7FDFE}" srcOrd="0" destOrd="1" presId="urn:microsoft.com/office/officeart/2005/8/layout/default"/>
    <dgm:cxn modelId="{56EA37A2-E530-4356-8FA5-27BEE38B3C79}" type="presParOf" srcId="{30EBE9B4-E3B9-4283-BFCE-89C76AD571E4}" destId="{960E5F2E-5BF9-44DB-BDA1-118E57A7FDFE}" srcOrd="0" destOrd="0" presId="urn:microsoft.com/office/officeart/2005/8/layout/default"/>
    <dgm:cxn modelId="{2975C64F-D572-4ECB-BF80-FF76556ABD16}" type="presParOf" srcId="{30EBE9B4-E3B9-4283-BFCE-89C76AD571E4}" destId="{E98D6D27-0C62-4BD4-A167-E5F6F7273182}" srcOrd="1" destOrd="0" presId="urn:microsoft.com/office/officeart/2005/8/layout/default"/>
    <dgm:cxn modelId="{BA9092F1-E581-43F7-BC40-2AF90F6CA054}" type="presParOf" srcId="{30EBE9B4-E3B9-4283-BFCE-89C76AD571E4}" destId="{7112762F-63DB-41C9-BDAC-EB3CAC540938}" srcOrd="2" destOrd="0" presId="urn:microsoft.com/office/officeart/2005/8/layout/default"/>
    <dgm:cxn modelId="{95C737CB-6290-4C45-B0C2-FEE6E18A632B}" type="presParOf" srcId="{30EBE9B4-E3B9-4283-BFCE-89C76AD571E4}" destId="{3495F3B3-5028-42DD-9287-72A0DDA0377C}" srcOrd="3" destOrd="0" presId="urn:microsoft.com/office/officeart/2005/8/layout/default"/>
    <dgm:cxn modelId="{041AD74A-4EBE-44D4-ABCB-5D358E8C7A90}" type="presParOf" srcId="{30EBE9B4-E3B9-4283-BFCE-89C76AD571E4}" destId="{2A76418E-4B50-486C-BCD3-DCC20F33A73D}" srcOrd="4" destOrd="0" presId="urn:microsoft.com/office/officeart/2005/8/layout/default"/>
    <dgm:cxn modelId="{483DAC5A-B6AC-4711-A844-F90BAB848052}" type="presParOf" srcId="{30EBE9B4-E3B9-4283-BFCE-89C76AD571E4}" destId="{1AB78E13-E0FE-4C93-8155-511C54AAD9D3}" srcOrd="5" destOrd="0" presId="urn:microsoft.com/office/officeart/2005/8/layout/default"/>
    <dgm:cxn modelId="{02989334-E73A-4FBF-888F-2AF832599A35}" type="presParOf" srcId="{30EBE9B4-E3B9-4283-BFCE-89C76AD571E4}" destId="{88C20224-339E-469A-A300-77DC05AC85B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000D29-6426-4484-AD02-81694FDC14AF}" type="doc">
      <dgm:prSet loTypeId="urn:microsoft.com/office/officeart/2005/8/layout/vList4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4E1ED8-0830-48A5-8421-E3008AE45D22}">
      <dgm:prSet phldrT="[Text]"/>
      <dgm:spPr/>
      <dgm:t>
        <a:bodyPr/>
        <a:lstStyle/>
        <a:p>
          <a:r>
            <a:rPr lang="en-US" dirty="0"/>
            <a:t>Sedans</a:t>
          </a:r>
        </a:p>
      </dgm:t>
    </dgm:pt>
    <dgm:pt modelId="{E5F42440-D59A-4E7F-A00D-85AF691732B1}" type="parTrans" cxnId="{C24AAF16-DCDB-47FC-A12C-A411986317D4}">
      <dgm:prSet/>
      <dgm:spPr/>
      <dgm:t>
        <a:bodyPr/>
        <a:lstStyle/>
        <a:p>
          <a:endParaRPr lang="en-US"/>
        </a:p>
      </dgm:t>
    </dgm:pt>
    <dgm:pt modelId="{EFF67FE6-8156-4C10-9579-37D7B3B75837}" type="sibTrans" cxnId="{C24AAF16-DCDB-47FC-A12C-A411986317D4}">
      <dgm:prSet/>
      <dgm:spPr/>
      <dgm:t>
        <a:bodyPr/>
        <a:lstStyle/>
        <a:p>
          <a:endParaRPr lang="en-US"/>
        </a:p>
      </dgm:t>
    </dgm:pt>
    <dgm:pt modelId="{BAF18C18-9083-4F73-95F3-1498029FA380}">
      <dgm:prSet phldrT="[Text]"/>
      <dgm:spPr/>
      <dgm:t>
        <a:bodyPr/>
        <a:lstStyle/>
        <a:p>
          <a:r>
            <a:rPr lang="en-US" dirty="0"/>
            <a:t>Convertibles</a:t>
          </a:r>
        </a:p>
      </dgm:t>
    </dgm:pt>
    <dgm:pt modelId="{932E1C26-E1DC-4E1A-A388-2F43E1D622E3}" type="parTrans" cxnId="{95E9DBEC-5E59-4163-B9FA-676B005E03F3}">
      <dgm:prSet/>
      <dgm:spPr/>
      <dgm:t>
        <a:bodyPr/>
        <a:lstStyle/>
        <a:p>
          <a:endParaRPr lang="en-US"/>
        </a:p>
      </dgm:t>
    </dgm:pt>
    <dgm:pt modelId="{5701C800-6C88-41D0-9150-48CDABB39512}" type="sibTrans" cxnId="{95E9DBEC-5E59-4163-B9FA-676B005E03F3}">
      <dgm:prSet/>
      <dgm:spPr/>
      <dgm:t>
        <a:bodyPr/>
        <a:lstStyle/>
        <a:p>
          <a:endParaRPr lang="en-US"/>
        </a:p>
      </dgm:t>
    </dgm:pt>
    <dgm:pt modelId="{8135E0FB-E5DD-4835-84D6-4806EFB34400}">
      <dgm:prSet phldrT="[Text]"/>
      <dgm:spPr/>
      <dgm:t>
        <a:bodyPr/>
        <a:lstStyle/>
        <a:p>
          <a:r>
            <a:rPr lang="en-US" dirty="0"/>
            <a:t>Sports Cars</a:t>
          </a:r>
        </a:p>
      </dgm:t>
    </dgm:pt>
    <dgm:pt modelId="{7E42E1E9-8408-4B3C-916F-4FF3E9528BAC}" type="parTrans" cxnId="{65211785-A2F4-4B37-8228-D67CBEF0A90D}">
      <dgm:prSet/>
      <dgm:spPr/>
      <dgm:t>
        <a:bodyPr/>
        <a:lstStyle/>
        <a:p>
          <a:endParaRPr lang="en-US"/>
        </a:p>
      </dgm:t>
    </dgm:pt>
    <dgm:pt modelId="{90E86421-375F-4840-824A-8C3E0290FE6B}" type="sibTrans" cxnId="{65211785-A2F4-4B37-8228-D67CBEF0A90D}">
      <dgm:prSet/>
      <dgm:spPr/>
      <dgm:t>
        <a:bodyPr/>
        <a:lstStyle/>
        <a:p>
          <a:endParaRPr lang="en-US"/>
        </a:p>
      </dgm:t>
    </dgm:pt>
    <dgm:pt modelId="{33F9771F-9E07-4A76-ADDC-FEAD8C0AE298}">
      <dgm:prSet/>
      <dgm:spPr/>
      <dgm:t>
        <a:bodyPr/>
        <a:lstStyle/>
        <a:p>
          <a:r>
            <a:rPr lang="en-US" dirty="0"/>
            <a:t>Sports Utility Vehicles</a:t>
          </a:r>
        </a:p>
      </dgm:t>
    </dgm:pt>
    <dgm:pt modelId="{36CEE788-58D6-4F64-ADDA-EC5788271ECD}" type="parTrans" cxnId="{2043EF8A-5502-4041-9D97-643E2EF2CFFA}">
      <dgm:prSet/>
      <dgm:spPr/>
      <dgm:t>
        <a:bodyPr/>
        <a:lstStyle/>
        <a:p>
          <a:endParaRPr lang="en-US"/>
        </a:p>
      </dgm:t>
    </dgm:pt>
    <dgm:pt modelId="{D0D0D8AF-8BB7-4D1D-B38F-4276F89DB426}" type="sibTrans" cxnId="{2043EF8A-5502-4041-9D97-643E2EF2CFFA}">
      <dgm:prSet/>
      <dgm:spPr/>
      <dgm:t>
        <a:bodyPr/>
        <a:lstStyle/>
        <a:p>
          <a:endParaRPr lang="en-US"/>
        </a:p>
      </dgm:t>
    </dgm:pt>
    <dgm:pt modelId="{DD4C215A-21EA-43CB-B86D-312791D8CB81}" type="pres">
      <dgm:prSet presAssocID="{FC000D29-6426-4484-AD02-81694FDC14AF}" presName="linear" presStyleCnt="0">
        <dgm:presLayoutVars>
          <dgm:dir/>
          <dgm:resizeHandles val="exact"/>
        </dgm:presLayoutVars>
      </dgm:prSet>
      <dgm:spPr/>
    </dgm:pt>
    <dgm:pt modelId="{C3EDC1F1-02EC-4C34-B2EF-56904878DBF4}" type="pres">
      <dgm:prSet presAssocID="{C54E1ED8-0830-48A5-8421-E3008AE45D22}" presName="comp" presStyleCnt="0"/>
      <dgm:spPr/>
    </dgm:pt>
    <dgm:pt modelId="{3125C701-EF15-42D9-A495-BFC58AD227FD}" type="pres">
      <dgm:prSet presAssocID="{C54E1ED8-0830-48A5-8421-E3008AE45D22}" presName="box" presStyleLbl="node1" presStyleIdx="0" presStyleCnt="4"/>
      <dgm:spPr/>
    </dgm:pt>
    <dgm:pt modelId="{04821CEA-AC8C-45AE-8B2E-3A2019876E16}" type="pres">
      <dgm:prSet presAssocID="{C54E1ED8-0830-48A5-8421-E3008AE45D22}" presName="img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BC288791-0D27-4203-AC99-1078C1936DFF}" type="pres">
      <dgm:prSet presAssocID="{C54E1ED8-0830-48A5-8421-E3008AE45D22}" presName="text" presStyleLbl="node1" presStyleIdx="0" presStyleCnt="4">
        <dgm:presLayoutVars>
          <dgm:bulletEnabled val="1"/>
        </dgm:presLayoutVars>
      </dgm:prSet>
      <dgm:spPr/>
    </dgm:pt>
    <dgm:pt modelId="{EBD83A4A-E2B7-4E15-A520-4A5924C2572F}" type="pres">
      <dgm:prSet presAssocID="{EFF67FE6-8156-4C10-9579-37D7B3B75837}" presName="spacer" presStyleCnt="0"/>
      <dgm:spPr/>
    </dgm:pt>
    <dgm:pt modelId="{65EE89CC-DD3C-40D6-A7E2-13ED5F63B747}" type="pres">
      <dgm:prSet presAssocID="{33F9771F-9E07-4A76-ADDC-FEAD8C0AE298}" presName="comp" presStyleCnt="0"/>
      <dgm:spPr/>
    </dgm:pt>
    <dgm:pt modelId="{8DBE53CB-71F1-41D0-8CF8-A65182F4A4EE}" type="pres">
      <dgm:prSet presAssocID="{33F9771F-9E07-4A76-ADDC-FEAD8C0AE298}" presName="box" presStyleLbl="node1" presStyleIdx="1" presStyleCnt="4"/>
      <dgm:spPr/>
    </dgm:pt>
    <dgm:pt modelId="{4EC35AB0-E7B7-4740-B059-182164D33ECF}" type="pres">
      <dgm:prSet presAssocID="{33F9771F-9E07-4A76-ADDC-FEAD8C0AE298}" presName="img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</dgm:pt>
    <dgm:pt modelId="{C5E022B0-2E8D-42E6-B8FE-E5ECE02F08BE}" type="pres">
      <dgm:prSet presAssocID="{33F9771F-9E07-4A76-ADDC-FEAD8C0AE298}" presName="text" presStyleLbl="node1" presStyleIdx="1" presStyleCnt="4">
        <dgm:presLayoutVars>
          <dgm:bulletEnabled val="1"/>
        </dgm:presLayoutVars>
      </dgm:prSet>
      <dgm:spPr/>
    </dgm:pt>
    <dgm:pt modelId="{8AF1FAA1-3F91-4128-9D0B-892B36A9DF04}" type="pres">
      <dgm:prSet presAssocID="{D0D0D8AF-8BB7-4D1D-B38F-4276F89DB426}" presName="spacer" presStyleCnt="0"/>
      <dgm:spPr/>
    </dgm:pt>
    <dgm:pt modelId="{A68B8FAE-6DE5-463B-B876-F1DE67272EB2}" type="pres">
      <dgm:prSet presAssocID="{BAF18C18-9083-4F73-95F3-1498029FA380}" presName="comp" presStyleCnt="0"/>
      <dgm:spPr/>
    </dgm:pt>
    <dgm:pt modelId="{EC1EFC96-49C9-4C3C-8A31-2A28C6AC3E36}" type="pres">
      <dgm:prSet presAssocID="{BAF18C18-9083-4F73-95F3-1498029FA380}" presName="box" presStyleLbl="node1" presStyleIdx="2" presStyleCnt="4"/>
      <dgm:spPr/>
    </dgm:pt>
    <dgm:pt modelId="{3F1E8DDF-B49F-4F9B-8CB3-0221D51E6472}" type="pres">
      <dgm:prSet presAssocID="{BAF18C18-9083-4F73-95F3-1498029FA380}" presName="img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88BE102B-CE50-4E31-AEB1-C6BDEF01296B}" type="pres">
      <dgm:prSet presAssocID="{BAF18C18-9083-4F73-95F3-1498029FA380}" presName="text" presStyleLbl="node1" presStyleIdx="2" presStyleCnt="4">
        <dgm:presLayoutVars>
          <dgm:bulletEnabled val="1"/>
        </dgm:presLayoutVars>
      </dgm:prSet>
      <dgm:spPr/>
    </dgm:pt>
    <dgm:pt modelId="{7A34B96C-6F0A-453B-8D5B-D2DCBDCB51AF}" type="pres">
      <dgm:prSet presAssocID="{5701C800-6C88-41D0-9150-48CDABB39512}" presName="spacer" presStyleCnt="0"/>
      <dgm:spPr/>
    </dgm:pt>
    <dgm:pt modelId="{AF79817B-5970-4308-B631-CA9AF973C478}" type="pres">
      <dgm:prSet presAssocID="{8135E0FB-E5DD-4835-84D6-4806EFB34400}" presName="comp" presStyleCnt="0"/>
      <dgm:spPr/>
    </dgm:pt>
    <dgm:pt modelId="{8FD37F67-E764-40DD-B64F-3C1BBEFA0C4D}" type="pres">
      <dgm:prSet presAssocID="{8135E0FB-E5DD-4835-84D6-4806EFB34400}" presName="box" presStyleLbl="node1" presStyleIdx="3" presStyleCnt="4"/>
      <dgm:spPr/>
    </dgm:pt>
    <dgm:pt modelId="{7E508ACD-84AD-446C-A8D6-5C8879CC9B06}" type="pres">
      <dgm:prSet presAssocID="{8135E0FB-E5DD-4835-84D6-4806EFB34400}" presName="img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964EC495-DF42-4E20-B204-4C80E2892C97}" type="pres">
      <dgm:prSet presAssocID="{8135E0FB-E5DD-4835-84D6-4806EFB34400}" presName="text" presStyleLbl="node1" presStyleIdx="3" presStyleCnt="4">
        <dgm:presLayoutVars>
          <dgm:bulletEnabled val="1"/>
        </dgm:presLayoutVars>
      </dgm:prSet>
      <dgm:spPr/>
    </dgm:pt>
  </dgm:ptLst>
  <dgm:cxnLst>
    <dgm:cxn modelId="{C24AAF16-DCDB-47FC-A12C-A411986317D4}" srcId="{FC000D29-6426-4484-AD02-81694FDC14AF}" destId="{C54E1ED8-0830-48A5-8421-E3008AE45D22}" srcOrd="0" destOrd="0" parTransId="{E5F42440-D59A-4E7F-A00D-85AF691732B1}" sibTransId="{EFF67FE6-8156-4C10-9579-37D7B3B75837}"/>
    <dgm:cxn modelId="{8A016E21-22EC-464C-8A4A-D773603B32B2}" type="presOf" srcId="{FC000D29-6426-4484-AD02-81694FDC14AF}" destId="{DD4C215A-21EA-43CB-B86D-312791D8CB81}" srcOrd="0" destOrd="0" presId="urn:microsoft.com/office/officeart/2005/8/layout/vList4"/>
    <dgm:cxn modelId="{4EE40824-0B88-4541-A0A7-E764B444F7D8}" type="presOf" srcId="{8135E0FB-E5DD-4835-84D6-4806EFB34400}" destId="{8FD37F67-E764-40DD-B64F-3C1BBEFA0C4D}" srcOrd="0" destOrd="0" presId="urn:microsoft.com/office/officeart/2005/8/layout/vList4"/>
    <dgm:cxn modelId="{EAB8C328-FB88-4B5F-A5F8-210B732AEE06}" type="presOf" srcId="{33F9771F-9E07-4A76-ADDC-FEAD8C0AE298}" destId="{8DBE53CB-71F1-41D0-8CF8-A65182F4A4EE}" srcOrd="0" destOrd="0" presId="urn:microsoft.com/office/officeart/2005/8/layout/vList4"/>
    <dgm:cxn modelId="{5AA03370-A69E-4D6E-ACD4-9160546BD83F}" type="presOf" srcId="{33F9771F-9E07-4A76-ADDC-FEAD8C0AE298}" destId="{C5E022B0-2E8D-42E6-B8FE-E5ECE02F08BE}" srcOrd="1" destOrd="0" presId="urn:microsoft.com/office/officeart/2005/8/layout/vList4"/>
    <dgm:cxn modelId="{65211785-A2F4-4B37-8228-D67CBEF0A90D}" srcId="{FC000D29-6426-4484-AD02-81694FDC14AF}" destId="{8135E0FB-E5DD-4835-84D6-4806EFB34400}" srcOrd="3" destOrd="0" parTransId="{7E42E1E9-8408-4B3C-916F-4FF3E9528BAC}" sibTransId="{90E86421-375F-4840-824A-8C3E0290FE6B}"/>
    <dgm:cxn modelId="{2043EF8A-5502-4041-9D97-643E2EF2CFFA}" srcId="{FC000D29-6426-4484-AD02-81694FDC14AF}" destId="{33F9771F-9E07-4A76-ADDC-FEAD8C0AE298}" srcOrd="1" destOrd="0" parTransId="{36CEE788-58D6-4F64-ADDA-EC5788271ECD}" sibTransId="{D0D0D8AF-8BB7-4D1D-B38F-4276F89DB426}"/>
    <dgm:cxn modelId="{CB30FB9A-5275-4F68-A07C-8D119A876AD6}" type="presOf" srcId="{BAF18C18-9083-4F73-95F3-1498029FA380}" destId="{EC1EFC96-49C9-4C3C-8A31-2A28C6AC3E36}" srcOrd="0" destOrd="0" presId="urn:microsoft.com/office/officeart/2005/8/layout/vList4"/>
    <dgm:cxn modelId="{4F0434A1-282A-4D72-BEF0-3D2EE813B45C}" type="presOf" srcId="{8135E0FB-E5DD-4835-84D6-4806EFB34400}" destId="{964EC495-DF42-4E20-B204-4C80E2892C97}" srcOrd="1" destOrd="0" presId="urn:microsoft.com/office/officeart/2005/8/layout/vList4"/>
    <dgm:cxn modelId="{C12255C3-1E5E-4FBD-AE66-0142659B65CD}" type="presOf" srcId="{C54E1ED8-0830-48A5-8421-E3008AE45D22}" destId="{BC288791-0D27-4203-AC99-1078C1936DFF}" srcOrd="1" destOrd="0" presId="urn:microsoft.com/office/officeart/2005/8/layout/vList4"/>
    <dgm:cxn modelId="{FD8E64CB-4E7E-4B0B-A11B-C16338818447}" type="presOf" srcId="{BAF18C18-9083-4F73-95F3-1498029FA380}" destId="{88BE102B-CE50-4E31-AEB1-C6BDEF01296B}" srcOrd="1" destOrd="0" presId="urn:microsoft.com/office/officeart/2005/8/layout/vList4"/>
    <dgm:cxn modelId="{EFAFD4EC-FFD2-4ADE-8A6E-43A698A063F2}" type="presOf" srcId="{C54E1ED8-0830-48A5-8421-E3008AE45D22}" destId="{3125C701-EF15-42D9-A495-BFC58AD227FD}" srcOrd="0" destOrd="0" presId="urn:microsoft.com/office/officeart/2005/8/layout/vList4"/>
    <dgm:cxn modelId="{95E9DBEC-5E59-4163-B9FA-676B005E03F3}" srcId="{FC000D29-6426-4484-AD02-81694FDC14AF}" destId="{BAF18C18-9083-4F73-95F3-1498029FA380}" srcOrd="2" destOrd="0" parTransId="{932E1C26-E1DC-4E1A-A388-2F43E1D622E3}" sibTransId="{5701C800-6C88-41D0-9150-48CDABB39512}"/>
    <dgm:cxn modelId="{664DAA9B-5B1F-4F27-A1EE-4EA65F99BE9B}" type="presParOf" srcId="{DD4C215A-21EA-43CB-B86D-312791D8CB81}" destId="{C3EDC1F1-02EC-4C34-B2EF-56904878DBF4}" srcOrd="0" destOrd="0" presId="urn:microsoft.com/office/officeart/2005/8/layout/vList4"/>
    <dgm:cxn modelId="{9AD0D474-36EA-4961-A399-AFA91FE38A27}" type="presParOf" srcId="{C3EDC1F1-02EC-4C34-B2EF-56904878DBF4}" destId="{3125C701-EF15-42D9-A495-BFC58AD227FD}" srcOrd="0" destOrd="0" presId="urn:microsoft.com/office/officeart/2005/8/layout/vList4"/>
    <dgm:cxn modelId="{719C7F90-F98A-4498-A5A6-CF11F9498ECA}" type="presParOf" srcId="{C3EDC1F1-02EC-4C34-B2EF-56904878DBF4}" destId="{04821CEA-AC8C-45AE-8B2E-3A2019876E16}" srcOrd="1" destOrd="0" presId="urn:microsoft.com/office/officeart/2005/8/layout/vList4"/>
    <dgm:cxn modelId="{3F5EB4D6-EC8D-4B87-BCBC-72C13D1F59A8}" type="presParOf" srcId="{C3EDC1F1-02EC-4C34-B2EF-56904878DBF4}" destId="{BC288791-0D27-4203-AC99-1078C1936DFF}" srcOrd="2" destOrd="0" presId="urn:microsoft.com/office/officeart/2005/8/layout/vList4"/>
    <dgm:cxn modelId="{D7553974-49F6-4D8D-BD85-B979A396FA0E}" type="presParOf" srcId="{DD4C215A-21EA-43CB-B86D-312791D8CB81}" destId="{EBD83A4A-E2B7-4E15-A520-4A5924C2572F}" srcOrd="1" destOrd="0" presId="urn:microsoft.com/office/officeart/2005/8/layout/vList4"/>
    <dgm:cxn modelId="{FCCEF75F-056C-484B-B567-24E1A346BA58}" type="presParOf" srcId="{DD4C215A-21EA-43CB-B86D-312791D8CB81}" destId="{65EE89CC-DD3C-40D6-A7E2-13ED5F63B747}" srcOrd="2" destOrd="0" presId="urn:microsoft.com/office/officeart/2005/8/layout/vList4"/>
    <dgm:cxn modelId="{D7D458DA-A217-4752-8B36-C07730A39C94}" type="presParOf" srcId="{65EE89CC-DD3C-40D6-A7E2-13ED5F63B747}" destId="{8DBE53CB-71F1-41D0-8CF8-A65182F4A4EE}" srcOrd="0" destOrd="0" presId="urn:microsoft.com/office/officeart/2005/8/layout/vList4"/>
    <dgm:cxn modelId="{44BD56F8-A8E5-4FCC-BD39-88DCBC1C8AB7}" type="presParOf" srcId="{65EE89CC-DD3C-40D6-A7E2-13ED5F63B747}" destId="{4EC35AB0-E7B7-4740-B059-182164D33ECF}" srcOrd="1" destOrd="0" presId="urn:microsoft.com/office/officeart/2005/8/layout/vList4"/>
    <dgm:cxn modelId="{128C7C80-DAA2-49E5-80A1-2D3215EBD4B5}" type="presParOf" srcId="{65EE89CC-DD3C-40D6-A7E2-13ED5F63B747}" destId="{C5E022B0-2E8D-42E6-B8FE-E5ECE02F08BE}" srcOrd="2" destOrd="0" presId="urn:microsoft.com/office/officeart/2005/8/layout/vList4"/>
    <dgm:cxn modelId="{612428ED-6A91-4E56-A65B-C1D166743C1D}" type="presParOf" srcId="{DD4C215A-21EA-43CB-B86D-312791D8CB81}" destId="{8AF1FAA1-3F91-4128-9D0B-892B36A9DF04}" srcOrd="3" destOrd="0" presId="urn:microsoft.com/office/officeart/2005/8/layout/vList4"/>
    <dgm:cxn modelId="{CF23D926-5B49-4278-BD35-20790215D394}" type="presParOf" srcId="{DD4C215A-21EA-43CB-B86D-312791D8CB81}" destId="{A68B8FAE-6DE5-463B-B876-F1DE67272EB2}" srcOrd="4" destOrd="0" presId="urn:microsoft.com/office/officeart/2005/8/layout/vList4"/>
    <dgm:cxn modelId="{40307918-8096-44E1-92F6-60AA0B9203A8}" type="presParOf" srcId="{A68B8FAE-6DE5-463B-B876-F1DE67272EB2}" destId="{EC1EFC96-49C9-4C3C-8A31-2A28C6AC3E36}" srcOrd="0" destOrd="0" presId="urn:microsoft.com/office/officeart/2005/8/layout/vList4"/>
    <dgm:cxn modelId="{14998B16-84B5-4866-876C-6294E3FA0F98}" type="presParOf" srcId="{A68B8FAE-6DE5-463B-B876-F1DE67272EB2}" destId="{3F1E8DDF-B49F-4F9B-8CB3-0221D51E6472}" srcOrd="1" destOrd="0" presId="urn:microsoft.com/office/officeart/2005/8/layout/vList4"/>
    <dgm:cxn modelId="{855FCE2E-9EBD-45DC-93E7-A16236BFBF5B}" type="presParOf" srcId="{A68B8FAE-6DE5-463B-B876-F1DE67272EB2}" destId="{88BE102B-CE50-4E31-AEB1-C6BDEF01296B}" srcOrd="2" destOrd="0" presId="urn:microsoft.com/office/officeart/2005/8/layout/vList4"/>
    <dgm:cxn modelId="{B1CF930C-5E0B-4E5A-B11D-E41E307E32E5}" type="presParOf" srcId="{DD4C215A-21EA-43CB-B86D-312791D8CB81}" destId="{7A34B96C-6F0A-453B-8D5B-D2DCBDCB51AF}" srcOrd="5" destOrd="0" presId="urn:microsoft.com/office/officeart/2005/8/layout/vList4"/>
    <dgm:cxn modelId="{7AA96561-A916-402A-9488-07407A0F9211}" type="presParOf" srcId="{DD4C215A-21EA-43CB-B86D-312791D8CB81}" destId="{AF79817B-5970-4308-B631-CA9AF973C478}" srcOrd="6" destOrd="0" presId="urn:microsoft.com/office/officeart/2005/8/layout/vList4"/>
    <dgm:cxn modelId="{CDF8EF0F-7DEA-43D6-8116-2D2966B9D56D}" type="presParOf" srcId="{AF79817B-5970-4308-B631-CA9AF973C478}" destId="{8FD37F67-E764-40DD-B64F-3C1BBEFA0C4D}" srcOrd="0" destOrd="0" presId="urn:microsoft.com/office/officeart/2005/8/layout/vList4"/>
    <dgm:cxn modelId="{634C21E9-E666-4E2E-AE50-F4D551D3DE2F}" type="presParOf" srcId="{AF79817B-5970-4308-B631-CA9AF973C478}" destId="{7E508ACD-84AD-446C-A8D6-5C8879CC9B06}" srcOrd="1" destOrd="0" presId="urn:microsoft.com/office/officeart/2005/8/layout/vList4"/>
    <dgm:cxn modelId="{C427A59F-82F1-440F-931F-1EFE17AA0507}" type="presParOf" srcId="{AF79817B-5970-4308-B631-CA9AF973C478}" destId="{964EC495-DF42-4E20-B204-4C80E2892C9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E5F2E-5BF9-44DB-BDA1-118E57A7FDFE}">
      <dsp:nvSpPr>
        <dsp:cNvPr id="0" name=""/>
        <dsp:cNvSpPr/>
      </dsp:nvSpPr>
      <dsp:spPr>
        <a:xfrm>
          <a:off x="460905" y="1047"/>
          <a:ext cx="3479899" cy="2087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cap="none" spc="0" dirty="0">
              <a:ln w="10541" cmpd="sng">
                <a:prstDash val="solid"/>
              </a:ln>
              <a:effectLst/>
            </a:rPr>
            <a:t>Kevin Rau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/>
            <a:t>President</a:t>
          </a:r>
          <a:endParaRPr lang="en-US" sz="2400" b="1" kern="1200" dirty="0"/>
        </a:p>
      </dsp:txBody>
      <dsp:txXfrm>
        <a:off x="460905" y="1047"/>
        <a:ext cx="3479899" cy="2087939"/>
      </dsp:txXfrm>
    </dsp:sp>
    <dsp:sp modelId="{7112762F-63DB-41C9-BDAC-EB3CAC540938}">
      <dsp:nvSpPr>
        <dsp:cNvPr id="0" name=""/>
        <dsp:cNvSpPr/>
      </dsp:nvSpPr>
      <dsp:spPr>
        <a:xfrm>
          <a:off x="4288794" y="1047"/>
          <a:ext cx="3479899" cy="2087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cap="none" spc="0">
              <a:ln w="10541" cmpd="sng">
                <a:prstDash val="solid"/>
              </a:ln>
              <a:effectLst/>
            </a:rPr>
            <a:t>Marilyn Kellman</a:t>
          </a:r>
          <a:endParaRPr lang="en-US" sz="3600" b="1" kern="1200" cap="none" spc="0" dirty="0">
            <a:ln w="10541" cmpd="sng">
              <a:prstDash val="solid"/>
            </a:ln>
            <a:effectLst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/>
            <a:t>Finance Manager</a:t>
          </a:r>
          <a:endParaRPr lang="en-US" sz="2400" b="1" kern="1200" dirty="0"/>
        </a:p>
      </dsp:txBody>
      <dsp:txXfrm>
        <a:off x="4288794" y="1047"/>
        <a:ext cx="3479899" cy="2087939"/>
      </dsp:txXfrm>
    </dsp:sp>
    <dsp:sp modelId="{2A76418E-4B50-486C-BCD3-DCC20F33A73D}">
      <dsp:nvSpPr>
        <dsp:cNvPr id="0" name=""/>
        <dsp:cNvSpPr/>
      </dsp:nvSpPr>
      <dsp:spPr>
        <a:xfrm>
          <a:off x="460905" y="2436976"/>
          <a:ext cx="3479899" cy="2087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cap="none" spc="0">
              <a:ln w="10541" cmpd="sng">
                <a:prstDash val="solid"/>
              </a:ln>
              <a:effectLst/>
            </a:rPr>
            <a:t>Andre Randolph</a:t>
          </a:r>
          <a:endParaRPr lang="en-US" sz="3600" b="1" kern="1200" cap="none" spc="0" dirty="0">
            <a:ln w="10541" cmpd="sng">
              <a:prstDash val="solid"/>
            </a:ln>
            <a:effectLst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/>
            <a:t>Accessories Sales Manager</a:t>
          </a:r>
          <a:endParaRPr lang="en-US" sz="2400" b="1" kern="1200" dirty="0"/>
        </a:p>
      </dsp:txBody>
      <dsp:txXfrm>
        <a:off x="460905" y="2436976"/>
        <a:ext cx="3479899" cy="2087939"/>
      </dsp:txXfrm>
    </dsp:sp>
    <dsp:sp modelId="{88C20224-339E-469A-A300-77DC05AC85B2}">
      <dsp:nvSpPr>
        <dsp:cNvPr id="0" name=""/>
        <dsp:cNvSpPr/>
      </dsp:nvSpPr>
      <dsp:spPr>
        <a:xfrm>
          <a:off x="4288794" y="2436976"/>
          <a:ext cx="3479899" cy="2087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cap="none" spc="0">
              <a:ln w="10541" cmpd="sng">
                <a:prstDash val="solid"/>
              </a:ln>
              <a:effectLst/>
            </a:rPr>
            <a:t>Charlie James</a:t>
          </a:r>
          <a:endParaRPr lang="en-US" sz="3600" b="1" kern="1200" cap="none" spc="0" dirty="0">
            <a:ln w="10541" cmpd="sng">
              <a:prstDash val="solid"/>
            </a:ln>
            <a:effectLst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/>
            <a:t>Auto Sales Manager</a:t>
          </a:r>
          <a:endParaRPr lang="en-US" sz="2400" b="1" kern="1200" dirty="0"/>
        </a:p>
      </dsp:txBody>
      <dsp:txXfrm>
        <a:off x="4288794" y="2436976"/>
        <a:ext cx="3479899" cy="20879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5C701-EF15-42D9-A495-BFC58AD227FD}">
      <dsp:nvSpPr>
        <dsp:cNvPr id="0" name=""/>
        <dsp:cNvSpPr/>
      </dsp:nvSpPr>
      <dsp:spPr>
        <a:xfrm>
          <a:off x="0" y="0"/>
          <a:ext cx="7315200" cy="9279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Sedans</a:t>
          </a:r>
        </a:p>
      </dsp:txBody>
      <dsp:txXfrm>
        <a:off x="1555835" y="0"/>
        <a:ext cx="5759364" cy="927958"/>
      </dsp:txXfrm>
    </dsp:sp>
    <dsp:sp modelId="{04821CEA-AC8C-45AE-8B2E-3A2019876E16}">
      <dsp:nvSpPr>
        <dsp:cNvPr id="0" name=""/>
        <dsp:cNvSpPr/>
      </dsp:nvSpPr>
      <dsp:spPr>
        <a:xfrm>
          <a:off x="92795" y="92795"/>
          <a:ext cx="1463040" cy="74236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DBE53CB-71F1-41D0-8CF8-A65182F4A4EE}">
      <dsp:nvSpPr>
        <dsp:cNvPr id="0" name=""/>
        <dsp:cNvSpPr/>
      </dsp:nvSpPr>
      <dsp:spPr>
        <a:xfrm>
          <a:off x="0" y="1020754"/>
          <a:ext cx="7315200" cy="9279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Sports Utility Vehicles</a:t>
          </a:r>
        </a:p>
      </dsp:txBody>
      <dsp:txXfrm>
        <a:off x="1555835" y="1020754"/>
        <a:ext cx="5759364" cy="927958"/>
      </dsp:txXfrm>
    </dsp:sp>
    <dsp:sp modelId="{4EC35AB0-E7B7-4740-B059-182164D33ECF}">
      <dsp:nvSpPr>
        <dsp:cNvPr id="0" name=""/>
        <dsp:cNvSpPr/>
      </dsp:nvSpPr>
      <dsp:spPr>
        <a:xfrm>
          <a:off x="92795" y="1113550"/>
          <a:ext cx="1463040" cy="74236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1EFC96-49C9-4C3C-8A31-2A28C6AC3E36}">
      <dsp:nvSpPr>
        <dsp:cNvPr id="0" name=""/>
        <dsp:cNvSpPr/>
      </dsp:nvSpPr>
      <dsp:spPr>
        <a:xfrm>
          <a:off x="0" y="2041509"/>
          <a:ext cx="7315200" cy="9279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Convertibles</a:t>
          </a:r>
        </a:p>
      </dsp:txBody>
      <dsp:txXfrm>
        <a:off x="1555835" y="2041509"/>
        <a:ext cx="5759364" cy="927958"/>
      </dsp:txXfrm>
    </dsp:sp>
    <dsp:sp modelId="{3F1E8DDF-B49F-4F9B-8CB3-0221D51E6472}">
      <dsp:nvSpPr>
        <dsp:cNvPr id="0" name=""/>
        <dsp:cNvSpPr/>
      </dsp:nvSpPr>
      <dsp:spPr>
        <a:xfrm>
          <a:off x="92795" y="2134305"/>
          <a:ext cx="1463040" cy="74236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FD37F67-E764-40DD-B64F-3C1BBEFA0C4D}">
      <dsp:nvSpPr>
        <dsp:cNvPr id="0" name=""/>
        <dsp:cNvSpPr/>
      </dsp:nvSpPr>
      <dsp:spPr>
        <a:xfrm>
          <a:off x="0" y="3062264"/>
          <a:ext cx="7315200" cy="9279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Sports Cars</a:t>
          </a:r>
        </a:p>
      </dsp:txBody>
      <dsp:txXfrm>
        <a:off x="1555835" y="3062264"/>
        <a:ext cx="5759364" cy="927958"/>
      </dsp:txXfrm>
    </dsp:sp>
    <dsp:sp modelId="{7E508ACD-84AD-446C-A8D6-5C8879CC9B06}">
      <dsp:nvSpPr>
        <dsp:cNvPr id="0" name=""/>
        <dsp:cNvSpPr/>
      </dsp:nvSpPr>
      <dsp:spPr>
        <a:xfrm>
          <a:off x="92795" y="3155060"/>
          <a:ext cx="1463040" cy="74236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8EE703-83BC-4FCA-6F09-D5471F6974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0EF447-7A13-1E78-EC44-23D25FBE11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24547-933B-4B5D-B9ED-2A2D5BAD7063}" type="datetime1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B5167-67CE-96CB-B8CF-4D60421544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Soumya Vajjhala Penn Liberty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0B273-EB26-E0D5-B5E3-6282CA5860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2B375-2CEB-4A90-9624-28E8E869E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3628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4D9C8-A7DD-4B32-8943-D3C07F962B25}" type="datetime1">
              <a:rPr lang="en-US" smtClean="0"/>
              <a:t>10/10/2025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Soumya Vajjhala Penn Liberty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7554C-C097-4E89-B3A0-B9ABEAE96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5031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7554C-C097-4E89-B3A0-B9ABEAE96425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28D2D-BEC0-987C-0D2A-2962DBC9942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F7CEFC4-B05F-4DA3-9C43-3E17D93F505E}" type="datetime1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B5F0C-27D8-68FE-6F2F-3CE4C9CF26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Soumya Vajjhala Penn Liberty</a:t>
            </a:r>
          </a:p>
        </p:txBody>
      </p:sp>
    </p:spTree>
    <p:extLst>
      <p:ext uri="{BB962C8B-B14F-4D97-AF65-F5344CB8AC3E}">
        <p14:creationId xmlns:p14="http://schemas.microsoft.com/office/powerpoint/2010/main" val="37795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385" y="1931531"/>
            <a:ext cx="11145982" cy="173934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5337814"/>
            <a:ext cx="2866684" cy="1520187"/>
            <a:chOff x="-20637" y="5180014"/>
            <a:chExt cx="2335213" cy="1704975"/>
          </a:xfrm>
        </p:grpSpPr>
        <p:sp>
          <p:nvSpPr>
            <p:cNvPr id="9" name="Freeform 21"/>
            <p:cNvSpPr>
              <a:spLocks/>
            </p:cNvSpPr>
            <p:nvPr/>
          </p:nvSpPr>
          <p:spPr bwMode="auto">
            <a:xfrm>
              <a:off x="127000" y="5180014"/>
              <a:ext cx="796925" cy="763587"/>
            </a:xfrm>
            <a:custGeom>
              <a:avLst/>
              <a:gdLst>
                <a:gd name="T0" fmla="*/ 179 w 248"/>
                <a:gd name="T1" fmla="*/ 141 h 238"/>
                <a:gd name="T2" fmla="*/ 248 w 248"/>
                <a:gd name="T3" fmla="*/ 86 h 238"/>
                <a:gd name="T4" fmla="*/ 160 w 248"/>
                <a:gd name="T5" fmla="*/ 90 h 238"/>
                <a:gd name="T6" fmla="*/ 154 w 248"/>
                <a:gd name="T7" fmla="*/ 86 h 238"/>
                <a:gd name="T8" fmla="*/ 120 w 248"/>
                <a:gd name="T9" fmla="*/ 0 h 238"/>
                <a:gd name="T10" fmla="*/ 99 w 248"/>
                <a:gd name="T11" fmla="*/ 70 h 238"/>
                <a:gd name="T12" fmla="*/ 94 w 248"/>
                <a:gd name="T13" fmla="*/ 88 h 238"/>
                <a:gd name="T14" fmla="*/ 88 w 248"/>
                <a:gd name="T15" fmla="*/ 93 h 238"/>
                <a:gd name="T16" fmla="*/ 0 w 248"/>
                <a:gd name="T17" fmla="*/ 97 h 238"/>
                <a:gd name="T18" fmla="*/ 74 w 248"/>
                <a:gd name="T19" fmla="*/ 146 h 238"/>
                <a:gd name="T20" fmla="*/ 77 w 248"/>
                <a:gd name="T21" fmla="*/ 153 h 238"/>
                <a:gd name="T22" fmla="*/ 53 w 248"/>
                <a:gd name="T23" fmla="*/ 237 h 238"/>
                <a:gd name="T24" fmla="*/ 52 w 248"/>
                <a:gd name="T25" fmla="*/ 238 h 238"/>
                <a:gd name="T26" fmla="*/ 126 w 248"/>
                <a:gd name="T27" fmla="*/ 184 h 238"/>
                <a:gd name="T28" fmla="*/ 133 w 248"/>
                <a:gd name="T29" fmla="*/ 184 h 238"/>
                <a:gd name="T30" fmla="*/ 207 w 248"/>
                <a:gd name="T31" fmla="*/ 234 h 238"/>
                <a:gd name="T32" fmla="*/ 177 w 248"/>
                <a:gd name="T33" fmla="*/ 148 h 238"/>
                <a:gd name="T34" fmla="*/ 179 w 248"/>
                <a:gd name="T35" fmla="*/ 14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8" h="238">
                  <a:moveTo>
                    <a:pt x="179" y="141"/>
                  </a:moveTo>
                  <a:cubicBezTo>
                    <a:pt x="248" y="86"/>
                    <a:pt x="248" y="86"/>
                    <a:pt x="248" y="86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58" y="90"/>
                    <a:pt x="155" y="88"/>
                    <a:pt x="154" y="86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3" y="91"/>
                    <a:pt x="91" y="93"/>
                    <a:pt x="88" y="9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74" y="146"/>
                    <a:pt x="74" y="146"/>
                    <a:pt x="74" y="146"/>
                  </a:cubicBezTo>
                  <a:cubicBezTo>
                    <a:pt x="77" y="148"/>
                    <a:pt x="78" y="151"/>
                    <a:pt x="77" y="153"/>
                  </a:cubicBezTo>
                  <a:cubicBezTo>
                    <a:pt x="53" y="237"/>
                    <a:pt x="53" y="237"/>
                    <a:pt x="53" y="237"/>
                  </a:cubicBezTo>
                  <a:cubicBezTo>
                    <a:pt x="52" y="238"/>
                    <a:pt x="52" y="238"/>
                    <a:pt x="52" y="238"/>
                  </a:cubicBezTo>
                  <a:cubicBezTo>
                    <a:pt x="126" y="184"/>
                    <a:pt x="126" y="184"/>
                    <a:pt x="126" y="184"/>
                  </a:cubicBezTo>
                  <a:cubicBezTo>
                    <a:pt x="128" y="182"/>
                    <a:pt x="130" y="182"/>
                    <a:pt x="133" y="184"/>
                  </a:cubicBezTo>
                  <a:cubicBezTo>
                    <a:pt x="207" y="234"/>
                    <a:pt x="207" y="234"/>
                    <a:pt x="207" y="234"/>
                  </a:cubicBezTo>
                  <a:cubicBezTo>
                    <a:pt x="177" y="148"/>
                    <a:pt x="177" y="148"/>
                    <a:pt x="177" y="148"/>
                  </a:cubicBezTo>
                  <a:cubicBezTo>
                    <a:pt x="177" y="145"/>
                    <a:pt x="177" y="143"/>
                    <a:pt x="179" y="14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gamma/>
                    <a:shade val="76078"/>
                    <a:invGamma/>
                  </a:srgbClr>
                </a:gs>
                <a:gs pos="100000">
                  <a:srgbClr val="FFFFFF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20"/>
            <p:cNvSpPr>
              <a:spLocks/>
            </p:cNvSpPr>
            <p:nvPr/>
          </p:nvSpPr>
          <p:spPr bwMode="auto">
            <a:xfrm>
              <a:off x="1100140" y="5754689"/>
              <a:ext cx="504825" cy="485775"/>
            </a:xfrm>
            <a:custGeom>
              <a:avLst/>
              <a:gdLst>
                <a:gd name="T0" fmla="*/ 114 w 157"/>
                <a:gd name="T1" fmla="*/ 89 h 151"/>
                <a:gd name="T2" fmla="*/ 157 w 157"/>
                <a:gd name="T3" fmla="*/ 54 h 151"/>
                <a:gd name="T4" fmla="*/ 102 w 157"/>
                <a:gd name="T5" fmla="*/ 57 h 151"/>
                <a:gd name="T6" fmla="*/ 97 w 157"/>
                <a:gd name="T7" fmla="*/ 53 h 151"/>
                <a:gd name="T8" fmla="*/ 82 w 157"/>
                <a:gd name="T9" fmla="*/ 16 h 151"/>
                <a:gd name="T10" fmla="*/ 76 w 157"/>
                <a:gd name="T11" fmla="*/ 0 h 151"/>
                <a:gd name="T12" fmla="*/ 60 w 157"/>
                <a:gd name="T13" fmla="*/ 55 h 151"/>
                <a:gd name="T14" fmla="*/ 55 w 157"/>
                <a:gd name="T15" fmla="*/ 58 h 151"/>
                <a:gd name="T16" fmla="*/ 0 w 157"/>
                <a:gd name="T17" fmla="*/ 61 h 151"/>
                <a:gd name="T18" fmla="*/ 46 w 157"/>
                <a:gd name="T19" fmla="*/ 92 h 151"/>
                <a:gd name="T20" fmla="*/ 48 w 157"/>
                <a:gd name="T21" fmla="*/ 98 h 151"/>
                <a:gd name="T22" fmla="*/ 34 w 157"/>
                <a:gd name="T23" fmla="*/ 148 h 151"/>
                <a:gd name="T24" fmla="*/ 33 w 157"/>
                <a:gd name="T25" fmla="*/ 151 h 151"/>
                <a:gd name="T26" fmla="*/ 35 w 157"/>
                <a:gd name="T27" fmla="*/ 149 h 151"/>
                <a:gd name="T28" fmla="*/ 79 w 157"/>
                <a:gd name="T29" fmla="*/ 117 h 151"/>
                <a:gd name="T30" fmla="*/ 85 w 157"/>
                <a:gd name="T31" fmla="*/ 117 h 151"/>
                <a:gd name="T32" fmla="*/ 131 w 157"/>
                <a:gd name="T33" fmla="*/ 148 h 151"/>
                <a:gd name="T34" fmla="*/ 113 w 157"/>
                <a:gd name="T35" fmla="*/ 94 h 151"/>
                <a:gd name="T36" fmla="*/ 114 w 157"/>
                <a:gd name="T37" fmla="*/ 8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" h="151">
                  <a:moveTo>
                    <a:pt x="114" y="89"/>
                  </a:moveTo>
                  <a:cubicBezTo>
                    <a:pt x="157" y="54"/>
                    <a:pt x="157" y="54"/>
                    <a:pt x="157" y="54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0" y="57"/>
                    <a:pt x="98" y="55"/>
                    <a:pt x="97" y="5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7"/>
                    <a:pt x="57" y="58"/>
                    <a:pt x="55" y="5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3"/>
                    <a:pt x="49" y="96"/>
                    <a:pt x="48" y="9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3" y="151"/>
                    <a:pt x="33" y="151"/>
                    <a:pt x="33" y="151"/>
                  </a:cubicBezTo>
                  <a:cubicBezTo>
                    <a:pt x="35" y="149"/>
                    <a:pt x="35" y="149"/>
                    <a:pt x="35" y="149"/>
                  </a:cubicBezTo>
                  <a:cubicBezTo>
                    <a:pt x="79" y="117"/>
                    <a:pt x="79" y="117"/>
                    <a:pt x="79" y="117"/>
                  </a:cubicBezTo>
                  <a:cubicBezTo>
                    <a:pt x="80" y="116"/>
                    <a:pt x="83" y="115"/>
                    <a:pt x="85" y="117"/>
                  </a:cubicBezTo>
                  <a:cubicBezTo>
                    <a:pt x="131" y="148"/>
                    <a:pt x="131" y="148"/>
                    <a:pt x="131" y="148"/>
                  </a:cubicBezTo>
                  <a:cubicBezTo>
                    <a:pt x="113" y="94"/>
                    <a:pt x="113" y="94"/>
                    <a:pt x="113" y="94"/>
                  </a:cubicBezTo>
                  <a:cubicBezTo>
                    <a:pt x="112" y="92"/>
                    <a:pt x="113" y="90"/>
                    <a:pt x="114" y="8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gamma/>
                    <a:shade val="76078"/>
                    <a:invGamma/>
                  </a:srgbClr>
                </a:gs>
                <a:gs pos="100000">
                  <a:srgbClr val="FFFFFF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1781175" y="6391276"/>
              <a:ext cx="357188" cy="339725"/>
            </a:xfrm>
            <a:custGeom>
              <a:avLst/>
              <a:gdLst>
                <a:gd name="T0" fmla="*/ 81 w 111"/>
                <a:gd name="T1" fmla="*/ 62 h 106"/>
                <a:gd name="T2" fmla="*/ 111 w 111"/>
                <a:gd name="T3" fmla="*/ 38 h 106"/>
                <a:gd name="T4" fmla="*/ 73 w 111"/>
                <a:gd name="T5" fmla="*/ 40 h 106"/>
                <a:gd name="T6" fmla="*/ 69 w 111"/>
                <a:gd name="T7" fmla="*/ 37 h 106"/>
                <a:gd name="T8" fmla="*/ 53 w 111"/>
                <a:gd name="T9" fmla="*/ 0 h 106"/>
                <a:gd name="T10" fmla="*/ 42 w 111"/>
                <a:gd name="T11" fmla="*/ 38 h 106"/>
                <a:gd name="T12" fmla="*/ 38 w 111"/>
                <a:gd name="T13" fmla="*/ 41 h 106"/>
                <a:gd name="T14" fmla="*/ 0 w 111"/>
                <a:gd name="T15" fmla="*/ 43 h 106"/>
                <a:gd name="T16" fmla="*/ 32 w 111"/>
                <a:gd name="T17" fmla="*/ 65 h 106"/>
                <a:gd name="T18" fmla="*/ 34 w 111"/>
                <a:gd name="T19" fmla="*/ 69 h 106"/>
                <a:gd name="T20" fmla="*/ 23 w 111"/>
                <a:gd name="T21" fmla="*/ 106 h 106"/>
                <a:gd name="T22" fmla="*/ 29 w 111"/>
                <a:gd name="T23" fmla="*/ 102 h 106"/>
                <a:gd name="T24" fmla="*/ 29 w 111"/>
                <a:gd name="T25" fmla="*/ 102 h 106"/>
                <a:gd name="T26" fmla="*/ 55 w 111"/>
                <a:gd name="T27" fmla="*/ 82 h 106"/>
                <a:gd name="T28" fmla="*/ 60 w 111"/>
                <a:gd name="T29" fmla="*/ 82 h 106"/>
                <a:gd name="T30" fmla="*/ 93 w 111"/>
                <a:gd name="T31" fmla="*/ 104 h 106"/>
                <a:gd name="T32" fmla="*/ 80 w 111"/>
                <a:gd name="T33" fmla="*/ 67 h 106"/>
                <a:gd name="T34" fmla="*/ 81 w 111"/>
                <a:gd name="T35" fmla="*/ 6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106">
                  <a:moveTo>
                    <a:pt x="81" y="62"/>
                  </a:moveTo>
                  <a:cubicBezTo>
                    <a:pt x="111" y="38"/>
                    <a:pt x="111" y="38"/>
                    <a:pt x="111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1" y="40"/>
                    <a:pt x="69" y="39"/>
                    <a:pt x="69" y="37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40"/>
                    <a:pt x="40" y="41"/>
                    <a:pt x="38" y="4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4" y="66"/>
                    <a:pt x="34" y="67"/>
                    <a:pt x="34" y="69"/>
                  </a:cubicBezTo>
                  <a:cubicBezTo>
                    <a:pt x="23" y="106"/>
                    <a:pt x="23" y="106"/>
                    <a:pt x="23" y="106"/>
                  </a:cubicBezTo>
                  <a:cubicBezTo>
                    <a:pt x="29" y="102"/>
                    <a:pt x="29" y="102"/>
                    <a:pt x="29" y="102"/>
                  </a:cubicBezTo>
                  <a:cubicBezTo>
                    <a:pt x="29" y="102"/>
                    <a:pt x="29" y="102"/>
                    <a:pt x="29" y="10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7" y="81"/>
                    <a:pt x="59" y="81"/>
                    <a:pt x="60" y="82"/>
                  </a:cubicBezTo>
                  <a:cubicBezTo>
                    <a:pt x="93" y="104"/>
                    <a:pt x="93" y="104"/>
                    <a:pt x="93" y="104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79" y="65"/>
                    <a:pt x="80" y="63"/>
                    <a:pt x="81" y="62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gamma/>
                    <a:shade val="76078"/>
                    <a:invGamma/>
                  </a:srgbClr>
                </a:gs>
                <a:gs pos="100000">
                  <a:srgbClr val="FFFFFF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22"/>
            <p:cNvSpPr>
              <a:spLocks noEditPoints="1"/>
            </p:cNvSpPr>
            <p:nvPr/>
          </p:nvSpPr>
          <p:spPr bwMode="auto">
            <a:xfrm>
              <a:off x="-20637" y="5340351"/>
              <a:ext cx="2335213" cy="1544638"/>
            </a:xfrm>
            <a:custGeom>
              <a:avLst/>
              <a:gdLst>
                <a:gd name="T0" fmla="*/ 117 w 727"/>
                <a:gd name="T1" fmla="*/ 190 h 481"/>
                <a:gd name="T2" fmla="*/ 135 w 727"/>
                <a:gd name="T3" fmla="*/ 193 h 481"/>
                <a:gd name="T4" fmla="*/ 170 w 727"/>
                <a:gd name="T5" fmla="*/ 199 h 481"/>
                <a:gd name="T6" fmla="*/ 189 w 727"/>
                <a:gd name="T7" fmla="*/ 203 h 481"/>
                <a:gd name="T8" fmla="*/ 360 w 727"/>
                <a:gd name="T9" fmla="*/ 265 h 481"/>
                <a:gd name="T10" fmla="*/ 374 w 727"/>
                <a:gd name="T11" fmla="*/ 272 h 481"/>
                <a:gd name="T12" fmla="*/ 328 w 727"/>
                <a:gd name="T13" fmla="*/ 184 h 481"/>
                <a:gd name="T14" fmla="*/ 413 w 727"/>
                <a:gd name="T15" fmla="*/ 133 h 481"/>
                <a:gd name="T16" fmla="*/ 366 w 727"/>
                <a:gd name="T17" fmla="*/ 105 h 481"/>
                <a:gd name="T18" fmla="*/ 348 w 727"/>
                <a:gd name="T19" fmla="*/ 95 h 481"/>
                <a:gd name="T20" fmla="*/ 316 w 727"/>
                <a:gd name="T21" fmla="*/ 79 h 481"/>
                <a:gd name="T22" fmla="*/ 293 w 727"/>
                <a:gd name="T23" fmla="*/ 69 h 481"/>
                <a:gd name="T24" fmla="*/ 236 w 727"/>
                <a:gd name="T25" fmla="*/ 98 h 481"/>
                <a:gd name="T26" fmla="*/ 262 w 727"/>
                <a:gd name="T27" fmla="*/ 204 h 481"/>
                <a:gd name="T28" fmla="*/ 48 w 727"/>
                <a:gd name="T29" fmla="*/ 183 h 481"/>
                <a:gd name="T30" fmla="*/ 86 w 727"/>
                <a:gd name="T31" fmla="*/ 186 h 481"/>
                <a:gd name="T32" fmla="*/ 24 w 727"/>
                <a:gd name="T33" fmla="*/ 46 h 481"/>
                <a:gd name="T34" fmla="*/ 130 w 727"/>
                <a:gd name="T35" fmla="*/ 31 h 481"/>
                <a:gd name="T36" fmla="*/ 102 w 727"/>
                <a:gd name="T37" fmla="*/ 11 h 481"/>
                <a:gd name="T38" fmla="*/ 71 w 727"/>
                <a:gd name="T39" fmla="*/ 6 h 481"/>
                <a:gd name="T40" fmla="*/ 31 w 727"/>
                <a:gd name="T41" fmla="*/ 2 h 481"/>
                <a:gd name="T42" fmla="*/ 3 w 727"/>
                <a:gd name="T43" fmla="*/ 182 h 481"/>
                <a:gd name="T44" fmla="*/ 472 w 727"/>
                <a:gd name="T45" fmla="*/ 175 h 481"/>
                <a:gd name="T46" fmla="*/ 454 w 727"/>
                <a:gd name="T47" fmla="*/ 175 h 481"/>
                <a:gd name="T48" fmla="*/ 652 w 727"/>
                <a:gd name="T49" fmla="*/ 358 h 481"/>
                <a:gd name="T50" fmla="*/ 636 w 727"/>
                <a:gd name="T51" fmla="*/ 338 h 481"/>
                <a:gd name="T52" fmla="*/ 627 w 727"/>
                <a:gd name="T53" fmla="*/ 327 h 481"/>
                <a:gd name="T54" fmla="*/ 636 w 727"/>
                <a:gd name="T55" fmla="*/ 359 h 481"/>
                <a:gd name="T56" fmla="*/ 726 w 727"/>
                <a:gd name="T57" fmla="*/ 477 h 481"/>
                <a:gd name="T58" fmla="*/ 726 w 727"/>
                <a:gd name="T59" fmla="*/ 475 h 481"/>
                <a:gd name="T60" fmla="*/ 678 w 727"/>
                <a:gd name="T61" fmla="*/ 395 h 481"/>
                <a:gd name="T62" fmla="*/ 667 w 727"/>
                <a:gd name="T63" fmla="*/ 379 h 481"/>
                <a:gd name="T64" fmla="*/ 664 w 727"/>
                <a:gd name="T65" fmla="*/ 444 h 481"/>
                <a:gd name="T66" fmla="*/ 595 w 727"/>
                <a:gd name="T67" fmla="*/ 435 h 481"/>
                <a:gd name="T68" fmla="*/ 604 w 727"/>
                <a:gd name="T69" fmla="*/ 444 h 481"/>
                <a:gd name="T70" fmla="*/ 608 w 727"/>
                <a:gd name="T71" fmla="*/ 448 h 481"/>
                <a:gd name="T72" fmla="*/ 727 w 727"/>
                <a:gd name="T73" fmla="*/ 477 h 481"/>
                <a:gd name="T74" fmla="*/ 596 w 727"/>
                <a:gd name="T75" fmla="*/ 360 h 481"/>
                <a:gd name="T76" fmla="*/ 614 w 727"/>
                <a:gd name="T77" fmla="*/ 310 h 481"/>
                <a:gd name="T78" fmla="*/ 602 w 727"/>
                <a:gd name="T79" fmla="*/ 297 h 481"/>
                <a:gd name="T80" fmla="*/ 563 w 727"/>
                <a:gd name="T81" fmla="*/ 255 h 481"/>
                <a:gd name="T82" fmla="*/ 502 w 727"/>
                <a:gd name="T83" fmla="*/ 199 h 481"/>
                <a:gd name="T84" fmla="*/ 493 w 727"/>
                <a:gd name="T85" fmla="*/ 293 h 481"/>
                <a:gd name="T86" fmla="*/ 394 w 727"/>
                <a:gd name="T87" fmla="*/ 283 h 481"/>
                <a:gd name="T88" fmla="*/ 409 w 727"/>
                <a:gd name="T89" fmla="*/ 291 h 481"/>
                <a:gd name="T90" fmla="*/ 453 w 727"/>
                <a:gd name="T91" fmla="*/ 319 h 481"/>
                <a:gd name="T92" fmla="*/ 491 w 727"/>
                <a:gd name="T93" fmla="*/ 345 h 481"/>
                <a:gd name="T94" fmla="*/ 504 w 727"/>
                <a:gd name="T95" fmla="*/ 354 h 481"/>
                <a:gd name="T96" fmla="*/ 545 w 727"/>
                <a:gd name="T97" fmla="*/ 388 h 481"/>
                <a:gd name="T98" fmla="*/ 565 w 727"/>
                <a:gd name="T99" fmla="*/ 405 h 481"/>
                <a:gd name="T100" fmla="*/ 580 w 727"/>
                <a:gd name="T101" fmla="*/ 419 h 481"/>
                <a:gd name="T102" fmla="*/ 546 w 727"/>
                <a:gd name="T103" fmla="*/ 370 h 481"/>
                <a:gd name="T104" fmla="*/ 0 w 727"/>
                <a:gd name="T105" fmla="*/ 328 h 481"/>
                <a:gd name="T106" fmla="*/ 0 w 727"/>
                <a:gd name="T107" fmla="*/ 22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27" h="481">
                  <a:moveTo>
                    <a:pt x="262" y="204"/>
                  </a:moveTo>
                  <a:cubicBezTo>
                    <a:pt x="175" y="146"/>
                    <a:pt x="175" y="146"/>
                    <a:pt x="175" y="146"/>
                  </a:cubicBezTo>
                  <a:cubicBezTo>
                    <a:pt x="117" y="190"/>
                    <a:pt x="117" y="190"/>
                    <a:pt x="117" y="190"/>
                  </a:cubicBezTo>
                  <a:cubicBezTo>
                    <a:pt x="117" y="190"/>
                    <a:pt x="117" y="190"/>
                    <a:pt x="117" y="190"/>
                  </a:cubicBezTo>
                  <a:cubicBezTo>
                    <a:pt x="123" y="191"/>
                    <a:pt x="129" y="191"/>
                    <a:pt x="135" y="192"/>
                  </a:cubicBezTo>
                  <a:cubicBezTo>
                    <a:pt x="135" y="193"/>
                    <a:pt x="135" y="193"/>
                    <a:pt x="135" y="193"/>
                  </a:cubicBezTo>
                  <a:cubicBezTo>
                    <a:pt x="141" y="194"/>
                    <a:pt x="147" y="195"/>
                    <a:pt x="153" y="196"/>
                  </a:cubicBezTo>
                  <a:cubicBezTo>
                    <a:pt x="153" y="196"/>
                    <a:pt x="153" y="196"/>
                    <a:pt x="154" y="196"/>
                  </a:cubicBezTo>
                  <a:cubicBezTo>
                    <a:pt x="159" y="197"/>
                    <a:pt x="165" y="198"/>
                    <a:pt x="170" y="199"/>
                  </a:cubicBezTo>
                  <a:cubicBezTo>
                    <a:pt x="171" y="199"/>
                    <a:pt x="171" y="199"/>
                    <a:pt x="171" y="199"/>
                  </a:cubicBezTo>
                  <a:cubicBezTo>
                    <a:pt x="177" y="201"/>
                    <a:pt x="183" y="202"/>
                    <a:pt x="188" y="203"/>
                  </a:cubicBezTo>
                  <a:cubicBezTo>
                    <a:pt x="188" y="203"/>
                    <a:pt x="188" y="203"/>
                    <a:pt x="189" y="203"/>
                  </a:cubicBezTo>
                  <a:cubicBezTo>
                    <a:pt x="246" y="217"/>
                    <a:pt x="299" y="236"/>
                    <a:pt x="346" y="259"/>
                  </a:cubicBezTo>
                  <a:cubicBezTo>
                    <a:pt x="346" y="259"/>
                    <a:pt x="346" y="259"/>
                    <a:pt x="346" y="259"/>
                  </a:cubicBezTo>
                  <a:cubicBezTo>
                    <a:pt x="351" y="261"/>
                    <a:pt x="355" y="263"/>
                    <a:pt x="360" y="265"/>
                  </a:cubicBezTo>
                  <a:cubicBezTo>
                    <a:pt x="360" y="265"/>
                    <a:pt x="360" y="265"/>
                    <a:pt x="360" y="265"/>
                  </a:cubicBezTo>
                  <a:cubicBezTo>
                    <a:pt x="365" y="268"/>
                    <a:pt x="369" y="270"/>
                    <a:pt x="374" y="272"/>
                  </a:cubicBezTo>
                  <a:cubicBezTo>
                    <a:pt x="374" y="272"/>
                    <a:pt x="374" y="272"/>
                    <a:pt x="374" y="272"/>
                  </a:cubicBezTo>
                  <a:cubicBezTo>
                    <a:pt x="387" y="227"/>
                    <a:pt x="387" y="227"/>
                    <a:pt x="387" y="227"/>
                  </a:cubicBezTo>
                  <a:cubicBezTo>
                    <a:pt x="331" y="190"/>
                    <a:pt x="331" y="190"/>
                    <a:pt x="331" y="190"/>
                  </a:cubicBezTo>
                  <a:cubicBezTo>
                    <a:pt x="329" y="189"/>
                    <a:pt x="328" y="186"/>
                    <a:pt x="328" y="184"/>
                  </a:cubicBezTo>
                  <a:cubicBezTo>
                    <a:pt x="329" y="182"/>
                    <a:pt x="331" y="181"/>
                    <a:pt x="333" y="181"/>
                  </a:cubicBezTo>
                  <a:cubicBezTo>
                    <a:pt x="400" y="178"/>
                    <a:pt x="400" y="178"/>
                    <a:pt x="400" y="178"/>
                  </a:cubicBezTo>
                  <a:cubicBezTo>
                    <a:pt x="413" y="133"/>
                    <a:pt x="413" y="133"/>
                    <a:pt x="413" y="133"/>
                  </a:cubicBezTo>
                  <a:cubicBezTo>
                    <a:pt x="403" y="126"/>
                    <a:pt x="393" y="120"/>
                    <a:pt x="382" y="114"/>
                  </a:cubicBezTo>
                  <a:cubicBezTo>
                    <a:pt x="382" y="114"/>
                    <a:pt x="382" y="114"/>
                    <a:pt x="382" y="114"/>
                  </a:cubicBezTo>
                  <a:cubicBezTo>
                    <a:pt x="377" y="111"/>
                    <a:pt x="371" y="108"/>
                    <a:pt x="366" y="105"/>
                  </a:cubicBezTo>
                  <a:cubicBezTo>
                    <a:pt x="366" y="105"/>
                    <a:pt x="365" y="104"/>
                    <a:pt x="365" y="104"/>
                  </a:cubicBezTo>
                  <a:cubicBezTo>
                    <a:pt x="360" y="101"/>
                    <a:pt x="355" y="99"/>
                    <a:pt x="350" y="96"/>
                  </a:cubicBezTo>
                  <a:cubicBezTo>
                    <a:pt x="349" y="96"/>
                    <a:pt x="348" y="95"/>
                    <a:pt x="348" y="95"/>
                  </a:cubicBezTo>
                  <a:cubicBezTo>
                    <a:pt x="343" y="92"/>
                    <a:pt x="338" y="90"/>
                    <a:pt x="333" y="87"/>
                  </a:cubicBezTo>
                  <a:cubicBezTo>
                    <a:pt x="332" y="87"/>
                    <a:pt x="331" y="86"/>
                    <a:pt x="330" y="86"/>
                  </a:cubicBezTo>
                  <a:cubicBezTo>
                    <a:pt x="325" y="83"/>
                    <a:pt x="320" y="81"/>
                    <a:pt x="316" y="79"/>
                  </a:cubicBezTo>
                  <a:cubicBezTo>
                    <a:pt x="314" y="78"/>
                    <a:pt x="313" y="78"/>
                    <a:pt x="311" y="77"/>
                  </a:cubicBezTo>
                  <a:cubicBezTo>
                    <a:pt x="307" y="75"/>
                    <a:pt x="302" y="73"/>
                    <a:pt x="298" y="71"/>
                  </a:cubicBezTo>
                  <a:cubicBezTo>
                    <a:pt x="296" y="70"/>
                    <a:pt x="295" y="69"/>
                    <a:pt x="293" y="69"/>
                  </a:cubicBezTo>
                  <a:cubicBezTo>
                    <a:pt x="289" y="67"/>
                    <a:pt x="284" y="65"/>
                    <a:pt x="280" y="63"/>
                  </a:cubicBezTo>
                  <a:cubicBezTo>
                    <a:pt x="280" y="63"/>
                    <a:pt x="280" y="63"/>
                    <a:pt x="280" y="63"/>
                  </a:cubicBezTo>
                  <a:cubicBezTo>
                    <a:pt x="236" y="98"/>
                    <a:pt x="236" y="98"/>
                    <a:pt x="236" y="98"/>
                  </a:cubicBezTo>
                  <a:cubicBezTo>
                    <a:pt x="271" y="197"/>
                    <a:pt x="271" y="197"/>
                    <a:pt x="271" y="197"/>
                  </a:cubicBezTo>
                  <a:cubicBezTo>
                    <a:pt x="271" y="199"/>
                    <a:pt x="271" y="202"/>
                    <a:pt x="269" y="203"/>
                  </a:cubicBezTo>
                  <a:cubicBezTo>
                    <a:pt x="266" y="205"/>
                    <a:pt x="264" y="205"/>
                    <a:pt x="262" y="204"/>
                  </a:cubicBezTo>
                  <a:close/>
                  <a:moveTo>
                    <a:pt x="28" y="182"/>
                  </a:moveTo>
                  <a:cubicBezTo>
                    <a:pt x="33" y="182"/>
                    <a:pt x="39" y="182"/>
                    <a:pt x="44" y="183"/>
                  </a:cubicBezTo>
                  <a:cubicBezTo>
                    <a:pt x="45" y="183"/>
                    <a:pt x="46" y="183"/>
                    <a:pt x="48" y="183"/>
                  </a:cubicBezTo>
                  <a:cubicBezTo>
                    <a:pt x="54" y="183"/>
                    <a:pt x="59" y="184"/>
                    <a:pt x="65" y="184"/>
                  </a:cubicBezTo>
                  <a:cubicBezTo>
                    <a:pt x="66" y="184"/>
                    <a:pt x="66" y="184"/>
                    <a:pt x="67" y="184"/>
                  </a:cubicBezTo>
                  <a:cubicBezTo>
                    <a:pt x="73" y="185"/>
                    <a:pt x="80" y="185"/>
                    <a:pt x="86" y="186"/>
                  </a:cubicBezTo>
                  <a:cubicBezTo>
                    <a:pt x="86" y="186"/>
                    <a:pt x="86" y="186"/>
                    <a:pt x="86" y="186"/>
                  </a:cubicBezTo>
                  <a:cubicBezTo>
                    <a:pt x="110" y="104"/>
                    <a:pt x="110" y="104"/>
                    <a:pt x="110" y="104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2" y="45"/>
                    <a:pt x="21" y="42"/>
                    <a:pt x="22" y="40"/>
                  </a:cubicBezTo>
                  <a:cubicBezTo>
                    <a:pt x="22" y="37"/>
                    <a:pt x="25" y="35"/>
                    <a:pt x="27" y="35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124" y="15"/>
                    <a:pt x="114" y="14"/>
                    <a:pt x="104" y="12"/>
                  </a:cubicBezTo>
                  <a:cubicBezTo>
                    <a:pt x="103" y="12"/>
                    <a:pt x="103" y="12"/>
                    <a:pt x="102" y="11"/>
                  </a:cubicBezTo>
                  <a:cubicBezTo>
                    <a:pt x="97" y="11"/>
                    <a:pt x="93" y="10"/>
                    <a:pt x="89" y="9"/>
                  </a:cubicBezTo>
                  <a:cubicBezTo>
                    <a:pt x="87" y="9"/>
                    <a:pt x="84" y="8"/>
                    <a:pt x="81" y="8"/>
                  </a:cubicBezTo>
                  <a:cubicBezTo>
                    <a:pt x="78" y="8"/>
                    <a:pt x="74" y="7"/>
                    <a:pt x="71" y="6"/>
                  </a:cubicBezTo>
                  <a:cubicBezTo>
                    <a:pt x="65" y="6"/>
                    <a:pt x="59" y="5"/>
                    <a:pt x="53" y="4"/>
                  </a:cubicBezTo>
                  <a:cubicBezTo>
                    <a:pt x="50" y="4"/>
                    <a:pt x="48" y="4"/>
                    <a:pt x="45" y="3"/>
                  </a:cubicBezTo>
                  <a:cubicBezTo>
                    <a:pt x="41" y="3"/>
                    <a:pt x="36" y="2"/>
                    <a:pt x="31" y="2"/>
                  </a:cubicBezTo>
                  <a:cubicBezTo>
                    <a:pt x="28" y="2"/>
                    <a:pt x="26" y="2"/>
                    <a:pt x="24" y="1"/>
                  </a:cubicBezTo>
                  <a:cubicBezTo>
                    <a:pt x="17" y="1"/>
                    <a:pt x="10" y="0"/>
                    <a:pt x="3" y="0"/>
                  </a:cubicBezTo>
                  <a:cubicBezTo>
                    <a:pt x="3" y="90"/>
                    <a:pt x="3" y="182"/>
                    <a:pt x="3" y="182"/>
                  </a:cubicBezTo>
                  <a:cubicBezTo>
                    <a:pt x="10" y="182"/>
                    <a:pt x="17" y="182"/>
                    <a:pt x="23" y="182"/>
                  </a:cubicBezTo>
                  <a:cubicBezTo>
                    <a:pt x="25" y="182"/>
                    <a:pt x="26" y="182"/>
                    <a:pt x="28" y="182"/>
                  </a:cubicBezTo>
                  <a:close/>
                  <a:moveTo>
                    <a:pt x="472" y="175"/>
                  </a:moveTo>
                  <a:cubicBezTo>
                    <a:pt x="471" y="174"/>
                    <a:pt x="471" y="174"/>
                    <a:pt x="470" y="173"/>
                  </a:cubicBezTo>
                  <a:cubicBezTo>
                    <a:pt x="462" y="167"/>
                    <a:pt x="455" y="162"/>
                    <a:pt x="446" y="156"/>
                  </a:cubicBezTo>
                  <a:cubicBezTo>
                    <a:pt x="454" y="175"/>
                    <a:pt x="454" y="175"/>
                    <a:pt x="454" y="175"/>
                  </a:cubicBezTo>
                  <a:lnTo>
                    <a:pt x="472" y="175"/>
                  </a:lnTo>
                  <a:close/>
                  <a:moveTo>
                    <a:pt x="652" y="358"/>
                  </a:moveTo>
                  <a:cubicBezTo>
                    <a:pt x="652" y="358"/>
                    <a:pt x="652" y="358"/>
                    <a:pt x="652" y="358"/>
                  </a:cubicBezTo>
                  <a:cubicBezTo>
                    <a:pt x="649" y="355"/>
                    <a:pt x="647" y="351"/>
                    <a:pt x="644" y="348"/>
                  </a:cubicBezTo>
                  <a:cubicBezTo>
                    <a:pt x="644" y="348"/>
                    <a:pt x="644" y="348"/>
                    <a:pt x="644" y="348"/>
                  </a:cubicBezTo>
                  <a:cubicBezTo>
                    <a:pt x="642" y="344"/>
                    <a:pt x="639" y="341"/>
                    <a:pt x="636" y="338"/>
                  </a:cubicBezTo>
                  <a:cubicBezTo>
                    <a:pt x="636" y="337"/>
                    <a:pt x="636" y="337"/>
                    <a:pt x="636" y="337"/>
                  </a:cubicBezTo>
                  <a:cubicBezTo>
                    <a:pt x="633" y="334"/>
                    <a:pt x="631" y="330"/>
                    <a:pt x="628" y="327"/>
                  </a:cubicBezTo>
                  <a:cubicBezTo>
                    <a:pt x="628" y="327"/>
                    <a:pt x="628" y="327"/>
                    <a:pt x="627" y="327"/>
                  </a:cubicBezTo>
                  <a:cubicBezTo>
                    <a:pt x="625" y="323"/>
                    <a:pt x="622" y="319"/>
                    <a:pt x="619" y="316"/>
                  </a:cubicBezTo>
                  <a:cubicBezTo>
                    <a:pt x="619" y="316"/>
                    <a:pt x="619" y="316"/>
                    <a:pt x="619" y="316"/>
                  </a:cubicBezTo>
                  <a:cubicBezTo>
                    <a:pt x="636" y="359"/>
                    <a:pt x="636" y="359"/>
                    <a:pt x="636" y="359"/>
                  </a:cubicBezTo>
                  <a:lnTo>
                    <a:pt x="652" y="358"/>
                  </a:lnTo>
                  <a:close/>
                  <a:moveTo>
                    <a:pt x="727" y="477"/>
                  </a:moveTo>
                  <a:cubicBezTo>
                    <a:pt x="727" y="477"/>
                    <a:pt x="727" y="477"/>
                    <a:pt x="726" y="477"/>
                  </a:cubicBezTo>
                  <a:cubicBezTo>
                    <a:pt x="726" y="477"/>
                    <a:pt x="726" y="476"/>
                    <a:pt x="726" y="476"/>
                  </a:cubicBezTo>
                  <a:cubicBezTo>
                    <a:pt x="726" y="476"/>
                    <a:pt x="726" y="476"/>
                    <a:pt x="726" y="476"/>
                  </a:cubicBezTo>
                  <a:cubicBezTo>
                    <a:pt x="726" y="475"/>
                    <a:pt x="726" y="475"/>
                    <a:pt x="726" y="475"/>
                  </a:cubicBezTo>
                  <a:cubicBezTo>
                    <a:pt x="725" y="474"/>
                    <a:pt x="725" y="474"/>
                    <a:pt x="725" y="473"/>
                  </a:cubicBezTo>
                  <a:cubicBezTo>
                    <a:pt x="725" y="473"/>
                    <a:pt x="725" y="473"/>
                    <a:pt x="725" y="473"/>
                  </a:cubicBezTo>
                  <a:cubicBezTo>
                    <a:pt x="719" y="462"/>
                    <a:pt x="704" y="434"/>
                    <a:pt x="678" y="395"/>
                  </a:cubicBezTo>
                  <a:cubicBezTo>
                    <a:pt x="678" y="395"/>
                    <a:pt x="678" y="395"/>
                    <a:pt x="678" y="395"/>
                  </a:cubicBezTo>
                  <a:cubicBezTo>
                    <a:pt x="675" y="390"/>
                    <a:pt x="671" y="385"/>
                    <a:pt x="667" y="379"/>
                  </a:cubicBezTo>
                  <a:cubicBezTo>
                    <a:pt x="667" y="379"/>
                    <a:pt x="667" y="379"/>
                    <a:pt x="667" y="379"/>
                  </a:cubicBezTo>
                  <a:cubicBezTo>
                    <a:pt x="649" y="394"/>
                    <a:pt x="649" y="394"/>
                    <a:pt x="649" y="394"/>
                  </a:cubicBezTo>
                  <a:cubicBezTo>
                    <a:pt x="665" y="440"/>
                    <a:pt x="665" y="440"/>
                    <a:pt x="665" y="440"/>
                  </a:cubicBezTo>
                  <a:cubicBezTo>
                    <a:pt x="666" y="442"/>
                    <a:pt x="665" y="443"/>
                    <a:pt x="664" y="444"/>
                  </a:cubicBezTo>
                  <a:cubicBezTo>
                    <a:pt x="663" y="446"/>
                    <a:pt x="661" y="446"/>
                    <a:pt x="659" y="445"/>
                  </a:cubicBezTo>
                  <a:cubicBezTo>
                    <a:pt x="619" y="418"/>
                    <a:pt x="619" y="418"/>
                    <a:pt x="619" y="418"/>
                  </a:cubicBezTo>
                  <a:cubicBezTo>
                    <a:pt x="595" y="435"/>
                    <a:pt x="595" y="435"/>
                    <a:pt x="595" y="435"/>
                  </a:cubicBezTo>
                  <a:cubicBezTo>
                    <a:pt x="597" y="437"/>
                    <a:pt x="599" y="438"/>
                    <a:pt x="600" y="440"/>
                  </a:cubicBezTo>
                  <a:cubicBezTo>
                    <a:pt x="600" y="440"/>
                    <a:pt x="600" y="440"/>
                    <a:pt x="600" y="440"/>
                  </a:cubicBezTo>
                  <a:cubicBezTo>
                    <a:pt x="601" y="441"/>
                    <a:pt x="603" y="443"/>
                    <a:pt x="604" y="444"/>
                  </a:cubicBezTo>
                  <a:cubicBezTo>
                    <a:pt x="604" y="444"/>
                    <a:pt x="604" y="444"/>
                    <a:pt x="604" y="444"/>
                  </a:cubicBezTo>
                  <a:cubicBezTo>
                    <a:pt x="606" y="446"/>
                    <a:pt x="607" y="447"/>
                    <a:pt x="608" y="448"/>
                  </a:cubicBezTo>
                  <a:cubicBezTo>
                    <a:pt x="608" y="448"/>
                    <a:pt x="608" y="448"/>
                    <a:pt x="608" y="448"/>
                  </a:cubicBezTo>
                  <a:cubicBezTo>
                    <a:pt x="625" y="466"/>
                    <a:pt x="633" y="477"/>
                    <a:pt x="633" y="477"/>
                  </a:cubicBezTo>
                  <a:cubicBezTo>
                    <a:pt x="727" y="477"/>
                    <a:pt x="727" y="477"/>
                    <a:pt x="727" y="477"/>
                  </a:cubicBezTo>
                  <a:cubicBezTo>
                    <a:pt x="727" y="477"/>
                    <a:pt x="727" y="477"/>
                    <a:pt x="727" y="477"/>
                  </a:cubicBezTo>
                  <a:close/>
                  <a:moveTo>
                    <a:pt x="544" y="365"/>
                  </a:moveTo>
                  <a:cubicBezTo>
                    <a:pt x="545" y="364"/>
                    <a:pt x="546" y="362"/>
                    <a:pt x="548" y="362"/>
                  </a:cubicBezTo>
                  <a:cubicBezTo>
                    <a:pt x="596" y="360"/>
                    <a:pt x="596" y="360"/>
                    <a:pt x="596" y="360"/>
                  </a:cubicBezTo>
                  <a:cubicBezTo>
                    <a:pt x="610" y="313"/>
                    <a:pt x="610" y="313"/>
                    <a:pt x="610" y="313"/>
                  </a:cubicBezTo>
                  <a:cubicBezTo>
                    <a:pt x="610" y="312"/>
                    <a:pt x="612" y="310"/>
                    <a:pt x="613" y="310"/>
                  </a:cubicBezTo>
                  <a:cubicBezTo>
                    <a:pt x="614" y="310"/>
                    <a:pt x="614" y="310"/>
                    <a:pt x="614" y="310"/>
                  </a:cubicBezTo>
                  <a:cubicBezTo>
                    <a:pt x="614" y="310"/>
                    <a:pt x="614" y="310"/>
                    <a:pt x="614" y="310"/>
                  </a:cubicBezTo>
                  <a:cubicBezTo>
                    <a:pt x="614" y="310"/>
                    <a:pt x="614" y="310"/>
                    <a:pt x="614" y="310"/>
                  </a:cubicBezTo>
                  <a:cubicBezTo>
                    <a:pt x="610" y="306"/>
                    <a:pt x="606" y="302"/>
                    <a:pt x="602" y="297"/>
                  </a:cubicBezTo>
                  <a:cubicBezTo>
                    <a:pt x="602" y="297"/>
                    <a:pt x="602" y="297"/>
                    <a:pt x="602" y="297"/>
                  </a:cubicBezTo>
                  <a:cubicBezTo>
                    <a:pt x="590" y="283"/>
                    <a:pt x="577" y="269"/>
                    <a:pt x="564" y="256"/>
                  </a:cubicBezTo>
                  <a:cubicBezTo>
                    <a:pt x="563" y="255"/>
                    <a:pt x="563" y="255"/>
                    <a:pt x="563" y="255"/>
                  </a:cubicBezTo>
                  <a:cubicBezTo>
                    <a:pt x="549" y="241"/>
                    <a:pt x="535" y="227"/>
                    <a:pt x="519" y="213"/>
                  </a:cubicBezTo>
                  <a:cubicBezTo>
                    <a:pt x="519" y="213"/>
                    <a:pt x="518" y="213"/>
                    <a:pt x="518" y="213"/>
                  </a:cubicBezTo>
                  <a:cubicBezTo>
                    <a:pt x="513" y="208"/>
                    <a:pt x="508" y="204"/>
                    <a:pt x="502" y="199"/>
                  </a:cubicBezTo>
                  <a:cubicBezTo>
                    <a:pt x="472" y="223"/>
                    <a:pt x="472" y="223"/>
                    <a:pt x="472" y="223"/>
                  </a:cubicBezTo>
                  <a:cubicBezTo>
                    <a:pt x="495" y="288"/>
                    <a:pt x="495" y="288"/>
                    <a:pt x="495" y="288"/>
                  </a:cubicBezTo>
                  <a:cubicBezTo>
                    <a:pt x="495" y="290"/>
                    <a:pt x="495" y="292"/>
                    <a:pt x="493" y="293"/>
                  </a:cubicBezTo>
                  <a:cubicBezTo>
                    <a:pt x="491" y="295"/>
                    <a:pt x="489" y="295"/>
                    <a:pt x="487" y="294"/>
                  </a:cubicBezTo>
                  <a:cubicBezTo>
                    <a:pt x="431" y="256"/>
                    <a:pt x="431" y="256"/>
                    <a:pt x="431" y="256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9" y="286"/>
                    <a:pt x="404" y="289"/>
                    <a:pt x="409" y="291"/>
                  </a:cubicBezTo>
                  <a:cubicBezTo>
                    <a:pt x="409" y="292"/>
                    <a:pt x="410" y="292"/>
                    <a:pt x="410" y="292"/>
                  </a:cubicBezTo>
                  <a:cubicBezTo>
                    <a:pt x="425" y="301"/>
                    <a:pt x="439" y="309"/>
                    <a:pt x="452" y="318"/>
                  </a:cubicBezTo>
                  <a:cubicBezTo>
                    <a:pt x="452" y="318"/>
                    <a:pt x="453" y="318"/>
                    <a:pt x="453" y="319"/>
                  </a:cubicBezTo>
                  <a:cubicBezTo>
                    <a:pt x="457" y="321"/>
                    <a:pt x="461" y="324"/>
                    <a:pt x="466" y="327"/>
                  </a:cubicBezTo>
                  <a:cubicBezTo>
                    <a:pt x="466" y="327"/>
                    <a:pt x="466" y="327"/>
                    <a:pt x="466" y="327"/>
                  </a:cubicBezTo>
                  <a:cubicBezTo>
                    <a:pt x="475" y="333"/>
                    <a:pt x="483" y="339"/>
                    <a:pt x="491" y="345"/>
                  </a:cubicBezTo>
                  <a:cubicBezTo>
                    <a:pt x="491" y="345"/>
                    <a:pt x="491" y="345"/>
                    <a:pt x="491" y="345"/>
                  </a:cubicBezTo>
                  <a:cubicBezTo>
                    <a:pt x="495" y="348"/>
                    <a:pt x="499" y="351"/>
                    <a:pt x="502" y="353"/>
                  </a:cubicBezTo>
                  <a:cubicBezTo>
                    <a:pt x="503" y="354"/>
                    <a:pt x="503" y="354"/>
                    <a:pt x="504" y="354"/>
                  </a:cubicBezTo>
                  <a:cubicBezTo>
                    <a:pt x="515" y="363"/>
                    <a:pt x="525" y="371"/>
                    <a:pt x="535" y="379"/>
                  </a:cubicBezTo>
                  <a:cubicBezTo>
                    <a:pt x="536" y="380"/>
                    <a:pt x="536" y="380"/>
                    <a:pt x="537" y="381"/>
                  </a:cubicBezTo>
                  <a:cubicBezTo>
                    <a:pt x="539" y="383"/>
                    <a:pt x="542" y="385"/>
                    <a:pt x="545" y="388"/>
                  </a:cubicBezTo>
                  <a:cubicBezTo>
                    <a:pt x="545" y="388"/>
                    <a:pt x="546" y="388"/>
                    <a:pt x="546" y="389"/>
                  </a:cubicBezTo>
                  <a:cubicBezTo>
                    <a:pt x="552" y="394"/>
                    <a:pt x="558" y="399"/>
                    <a:pt x="563" y="404"/>
                  </a:cubicBezTo>
                  <a:cubicBezTo>
                    <a:pt x="564" y="404"/>
                    <a:pt x="564" y="405"/>
                    <a:pt x="565" y="405"/>
                  </a:cubicBezTo>
                  <a:cubicBezTo>
                    <a:pt x="567" y="407"/>
                    <a:pt x="569" y="409"/>
                    <a:pt x="571" y="411"/>
                  </a:cubicBezTo>
                  <a:cubicBezTo>
                    <a:pt x="572" y="412"/>
                    <a:pt x="572" y="412"/>
                    <a:pt x="573" y="413"/>
                  </a:cubicBezTo>
                  <a:cubicBezTo>
                    <a:pt x="575" y="415"/>
                    <a:pt x="577" y="417"/>
                    <a:pt x="580" y="419"/>
                  </a:cubicBezTo>
                  <a:cubicBezTo>
                    <a:pt x="580" y="419"/>
                    <a:pt x="580" y="419"/>
                    <a:pt x="580" y="420"/>
                  </a:cubicBezTo>
                  <a:cubicBezTo>
                    <a:pt x="586" y="397"/>
                    <a:pt x="586" y="397"/>
                    <a:pt x="586" y="397"/>
                  </a:cubicBezTo>
                  <a:cubicBezTo>
                    <a:pt x="546" y="370"/>
                    <a:pt x="546" y="370"/>
                    <a:pt x="546" y="370"/>
                  </a:cubicBezTo>
                  <a:cubicBezTo>
                    <a:pt x="545" y="369"/>
                    <a:pt x="544" y="367"/>
                    <a:pt x="544" y="365"/>
                  </a:cubicBezTo>
                  <a:close/>
                  <a:moveTo>
                    <a:pt x="0" y="221"/>
                  </a:moveTo>
                  <a:cubicBezTo>
                    <a:pt x="0" y="274"/>
                    <a:pt x="0" y="328"/>
                    <a:pt x="0" y="328"/>
                  </a:cubicBezTo>
                  <a:cubicBezTo>
                    <a:pt x="259" y="328"/>
                    <a:pt x="429" y="435"/>
                    <a:pt x="490" y="481"/>
                  </a:cubicBezTo>
                  <a:cubicBezTo>
                    <a:pt x="575" y="481"/>
                    <a:pt x="575" y="481"/>
                    <a:pt x="575" y="481"/>
                  </a:cubicBezTo>
                  <a:cubicBezTo>
                    <a:pt x="526" y="419"/>
                    <a:pt x="350" y="237"/>
                    <a:pt x="0" y="221"/>
                  </a:cubicBezTo>
                  <a:close/>
                </a:path>
              </a:pathLst>
            </a:cu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912" y="4010549"/>
            <a:ext cx="2305896" cy="2389966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3241945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6654-6DA1-40A1-89CC-F2DBABDF2C3E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94D5-851E-4A8C-B4DF-C84FC792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44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6946654-6DA1-40A1-89CC-F2DBABDF2C3E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A7794D5-851E-4A8C-B4DF-C84FC792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6954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6654-6DA1-40A1-89CC-F2DBABDF2C3E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94D5-851E-4A8C-B4DF-C84FC792E80C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Freeform 21"/>
          <p:cNvSpPr>
            <a:spLocks/>
          </p:cNvSpPr>
          <p:nvPr/>
        </p:nvSpPr>
        <p:spPr bwMode="auto">
          <a:xfrm>
            <a:off x="10412237" y="4495800"/>
            <a:ext cx="1062566" cy="763587"/>
          </a:xfrm>
          <a:custGeom>
            <a:avLst/>
            <a:gdLst>
              <a:gd name="T0" fmla="*/ 179 w 248"/>
              <a:gd name="T1" fmla="*/ 141 h 238"/>
              <a:gd name="T2" fmla="*/ 248 w 248"/>
              <a:gd name="T3" fmla="*/ 86 h 238"/>
              <a:gd name="T4" fmla="*/ 160 w 248"/>
              <a:gd name="T5" fmla="*/ 90 h 238"/>
              <a:gd name="T6" fmla="*/ 154 w 248"/>
              <a:gd name="T7" fmla="*/ 86 h 238"/>
              <a:gd name="T8" fmla="*/ 120 w 248"/>
              <a:gd name="T9" fmla="*/ 0 h 238"/>
              <a:gd name="T10" fmla="*/ 99 w 248"/>
              <a:gd name="T11" fmla="*/ 70 h 238"/>
              <a:gd name="T12" fmla="*/ 94 w 248"/>
              <a:gd name="T13" fmla="*/ 88 h 238"/>
              <a:gd name="T14" fmla="*/ 88 w 248"/>
              <a:gd name="T15" fmla="*/ 93 h 238"/>
              <a:gd name="T16" fmla="*/ 0 w 248"/>
              <a:gd name="T17" fmla="*/ 97 h 238"/>
              <a:gd name="T18" fmla="*/ 74 w 248"/>
              <a:gd name="T19" fmla="*/ 146 h 238"/>
              <a:gd name="T20" fmla="*/ 77 w 248"/>
              <a:gd name="T21" fmla="*/ 153 h 238"/>
              <a:gd name="T22" fmla="*/ 53 w 248"/>
              <a:gd name="T23" fmla="*/ 237 h 238"/>
              <a:gd name="T24" fmla="*/ 52 w 248"/>
              <a:gd name="T25" fmla="*/ 238 h 238"/>
              <a:gd name="T26" fmla="*/ 126 w 248"/>
              <a:gd name="T27" fmla="*/ 184 h 238"/>
              <a:gd name="T28" fmla="*/ 133 w 248"/>
              <a:gd name="T29" fmla="*/ 184 h 238"/>
              <a:gd name="T30" fmla="*/ 207 w 248"/>
              <a:gd name="T31" fmla="*/ 234 h 238"/>
              <a:gd name="T32" fmla="*/ 177 w 248"/>
              <a:gd name="T33" fmla="*/ 148 h 238"/>
              <a:gd name="T34" fmla="*/ 179 w 248"/>
              <a:gd name="T35" fmla="*/ 14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8" h="238">
                <a:moveTo>
                  <a:pt x="179" y="141"/>
                </a:moveTo>
                <a:cubicBezTo>
                  <a:pt x="248" y="86"/>
                  <a:pt x="248" y="86"/>
                  <a:pt x="248" y="86"/>
                </a:cubicBezTo>
                <a:cubicBezTo>
                  <a:pt x="160" y="90"/>
                  <a:pt x="160" y="90"/>
                  <a:pt x="160" y="90"/>
                </a:cubicBezTo>
                <a:cubicBezTo>
                  <a:pt x="158" y="90"/>
                  <a:pt x="155" y="88"/>
                  <a:pt x="154" y="86"/>
                </a:cubicBezTo>
                <a:cubicBezTo>
                  <a:pt x="120" y="0"/>
                  <a:pt x="120" y="0"/>
                  <a:pt x="120" y="0"/>
                </a:cubicBezTo>
                <a:cubicBezTo>
                  <a:pt x="99" y="70"/>
                  <a:pt x="99" y="70"/>
                  <a:pt x="99" y="70"/>
                </a:cubicBezTo>
                <a:cubicBezTo>
                  <a:pt x="94" y="88"/>
                  <a:pt x="94" y="88"/>
                  <a:pt x="94" y="88"/>
                </a:cubicBezTo>
                <a:cubicBezTo>
                  <a:pt x="93" y="91"/>
                  <a:pt x="91" y="93"/>
                  <a:pt x="88" y="93"/>
                </a:cubicBezTo>
                <a:cubicBezTo>
                  <a:pt x="0" y="97"/>
                  <a:pt x="0" y="97"/>
                  <a:pt x="0" y="97"/>
                </a:cubicBezTo>
                <a:cubicBezTo>
                  <a:pt x="74" y="146"/>
                  <a:pt x="74" y="146"/>
                  <a:pt x="74" y="146"/>
                </a:cubicBezTo>
                <a:cubicBezTo>
                  <a:pt x="77" y="148"/>
                  <a:pt x="78" y="151"/>
                  <a:pt x="77" y="153"/>
                </a:cubicBezTo>
                <a:cubicBezTo>
                  <a:pt x="53" y="237"/>
                  <a:pt x="53" y="237"/>
                  <a:pt x="53" y="237"/>
                </a:cubicBezTo>
                <a:cubicBezTo>
                  <a:pt x="52" y="238"/>
                  <a:pt x="52" y="238"/>
                  <a:pt x="52" y="238"/>
                </a:cubicBezTo>
                <a:cubicBezTo>
                  <a:pt x="126" y="184"/>
                  <a:pt x="126" y="184"/>
                  <a:pt x="126" y="184"/>
                </a:cubicBezTo>
                <a:cubicBezTo>
                  <a:pt x="128" y="182"/>
                  <a:pt x="130" y="182"/>
                  <a:pt x="133" y="184"/>
                </a:cubicBezTo>
                <a:cubicBezTo>
                  <a:pt x="207" y="234"/>
                  <a:pt x="207" y="234"/>
                  <a:pt x="207" y="234"/>
                </a:cubicBezTo>
                <a:cubicBezTo>
                  <a:pt x="177" y="148"/>
                  <a:pt x="177" y="148"/>
                  <a:pt x="177" y="148"/>
                </a:cubicBezTo>
                <a:cubicBezTo>
                  <a:pt x="177" y="145"/>
                  <a:pt x="177" y="143"/>
                  <a:pt x="179" y="141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gamma/>
                  <a:shade val="76078"/>
                  <a:invGamma/>
                </a:srgbClr>
              </a:gs>
              <a:gs pos="100000">
                <a:srgbClr val="FFFFFF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2" name="Straight Connector 51"/>
          <p:cNvCxnSpPr/>
          <p:nvPr userDrawn="1"/>
        </p:nvCxnSpPr>
        <p:spPr>
          <a:xfrm>
            <a:off x="540107" y="1524000"/>
            <a:ext cx="1093470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304801" y="6400800"/>
            <a:ext cx="1093470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86624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946654-6DA1-40A1-89CC-F2DBABDF2C3E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7794D5-851E-4A8C-B4DF-C84FC792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8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6654-6DA1-40A1-89CC-F2DBABDF2C3E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94D5-851E-4A8C-B4DF-C84FC792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717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6654-6DA1-40A1-89CC-F2DBABDF2C3E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94D5-851E-4A8C-B4DF-C84FC792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1852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6654-6DA1-40A1-89CC-F2DBABDF2C3E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94D5-851E-4A8C-B4DF-C84FC792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023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6654-6DA1-40A1-89CC-F2DBABDF2C3E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94D5-851E-4A8C-B4DF-C84FC792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6146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6654-6DA1-40A1-89CC-F2DBABDF2C3E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94D5-851E-4A8C-B4DF-C84FC792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3776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6654-6DA1-40A1-89CC-F2DBABDF2C3E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94D5-851E-4A8C-B4DF-C84FC792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2023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6946654-6DA1-40A1-89CC-F2DBABDF2C3E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A7794D5-851E-4A8C-B4DF-C84FC792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Penn Liberty Motors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Automobile Dealerships</a:t>
            </a:r>
          </a:p>
        </p:txBody>
      </p:sp>
    </p:spTree>
    <p:extLst>
      <p:ext uri="{BB962C8B-B14F-4D97-AF65-F5344CB8AC3E}">
        <p14:creationId xmlns:p14="http://schemas.microsoft.com/office/powerpoint/2010/main" val="241069993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176"/>
            <a:ext cx="10972800" cy="15087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20 North Broad Street</a:t>
            </a:r>
          </a:p>
          <a:p>
            <a:pPr marL="0" indent="0">
              <a:buNone/>
            </a:pPr>
            <a:r>
              <a:rPr lang="en-US" dirty="0"/>
              <a:t>Philadelphia, PA 19106</a:t>
            </a:r>
          </a:p>
          <a:p>
            <a:pPr marL="0" indent="0">
              <a:buNone/>
            </a:pPr>
            <a:r>
              <a:rPr lang="en-US" dirty="0"/>
              <a:t>215-555-0030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www.libertymotorspa.com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971800"/>
            <a:ext cx="3785746" cy="220711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47456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176"/>
            <a:ext cx="10972799" cy="1508760"/>
          </a:xfrm>
        </p:spPr>
        <p:txBody>
          <a:bodyPr/>
          <a:lstStyle/>
          <a:p>
            <a:r>
              <a:rPr lang="en-US" dirty="0"/>
              <a:t>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>
              <a:lnSpc>
                <a:spcPct val="150000"/>
              </a:lnSpc>
              <a:spcBef>
                <a:spcPts val="600"/>
              </a:spcBef>
              <a:buClr>
                <a:srgbClr val="A5B592"/>
              </a:buClr>
              <a:buSzPct val="76000"/>
              <a:buNone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</a:rPr>
              <a:t>Monday – 9:00 a.m. to 6:00 p.m.</a:t>
            </a:r>
          </a:p>
          <a:p>
            <a:pPr marL="274320" indent="-274320">
              <a:lnSpc>
                <a:spcPct val="150000"/>
              </a:lnSpc>
              <a:spcBef>
                <a:spcPts val="600"/>
              </a:spcBef>
              <a:buClr>
                <a:srgbClr val="A5B592"/>
              </a:buClr>
              <a:buSzPct val="76000"/>
              <a:buNone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</a:rPr>
              <a:t>Tuesday – 9:00 a.m. to 8:00 p.m.</a:t>
            </a:r>
          </a:p>
          <a:p>
            <a:pPr marL="274320" indent="-274320">
              <a:lnSpc>
                <a:spcPct val="150000"/>
              </a:lnSpc>
              <a:spcBef>
                <a:spcPts val="600"/>
              </a:spcBef>
              <a:buClr>
                <a:srgbClr val="A5B592"/>
              </a:buClr>
              <a:buSzPct val="76000"/>
              <a:buNone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</a:rPr>
              <a:t>Wednesday – 10:00 a.m. to 9:00 p.m.</a:t>
            </a:r>
          </a:p>
          <a:p>
            <a:pPr marL="274320" indent="-274320">
              <a:lnSpc>
                <a:spcPct val="150000"/>
              </a:lnSpc>
              <a:spcBef>
                <a:spcPts val="600"/>
              </a:spcBef>
              <a:buClr>
                <a:srgbClr val="A5B592"/>
              </a:buClr>
              <a:buSzPct val="76000"/>
              <a:buNone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</a:rPr>
              <a:t>Thursday – 9:00 a.m. to 6:00 p.m.</a:t>
            </a:r>
          </a:p>
          <a:p>
            <a:pPr marL="274320" indent="-274320">
              <a:lnSpc>
                <a:spcPct val="150000"/>
              </a:lnSpc>
              <a:spcBef>
                <a:spcPts val="600"/>
              </a:spcBef>
              <a:buClr>
                <a:srgbClr val="A5B592"/>
              </a:buClr>
              <a:buSzPct val="76000"/>
              <a:buNone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</a:rPr>
              <a:t>Friday – 9:00 a.m. to 9:00 p.m.</a:t>
            </a:r>
          </a:p>
          <a:p>
            <a:pPr marL="274320" indent="-274320">
              <a:lnSpc>
                <a:spcPct val="150000"/>
              </a:lnSpc>
              <a:spcBef>
                <a:spcPts val="600"/>
              </a:spcBef>
              <a:buClr>
                <a:srgbClr val="A5B592"/>
              </a:buClr>
              <a:buSzPct val="76000"/>
              <a:buNone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</a:rPr>
              <a:t>Saturday – 9:00 a.m. to 5:00 p.m.</a:t>
            </a:r>
          </a:p>
          <a:p>
            <a:pPr marL="274320" indent="-274320">
              <a:lnSpc>
                <a:spcPct val="150000"/>
              </a:lnSpc>
              <a:spcBef>
                <a:spcPts val="600"/>
              </a:spcBef>
              <a:buClr>
                <a:srgbClr val="A5B592"/>
              </a:buClr>
              <a:buSzPct val="76000"/>
              <a:buNone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</a:rPr>
              <a:t>Sunday – 12:00 p.m. to 3:00 p.m.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68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176"/>
            <a:ext cx="10972799" cy="1508760"/>
          </a:xfrm>
        </p:spPr>
        <p:txBody>
          <a:bodyPr/>
          <a:lstStyle/>
          <a:p>
            <a:r>
              <a:rPr lang="en-US" dirty="0"/>
              <a:t>Organization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734377"/>
              </p:ext>
            </p:extLst>
          </p:nvPr>
        </p:nvGraphicFramePr>
        <p:xfrm>
          <a:off x="1981200" y="1981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180342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176"/>
            <a:ext cx="10972799" cy="1508760"/>
          </a:xfrm>
        </p:spPr>
        <p:txBody>
          <a:bodyPr/>
          <a:lstStyle/>
          <a:p>
            <a:r>
              <a:rPr lang="en-US" dirty="0"/>
              <a:t>New Cars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568968"/>
              </p:ext>
            </p:extLst>
          </p:nvPr>
        </p:nvGraphicFramePr>
        <p:xfrm>
          <a:off x="2438400" y="2133600"/>
          <a:ext cx="73152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061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821CEA-AC8C-45AE-8B2E-3A2019876E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04821CEA-AC8C-45AE-8B2E-3A2019876E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04821CEA-AC8C-45AE-8B2E-3A2019876E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25C701-EF15-42D9-A495-BFC58AD22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3125C701-EF15-42D9-A495-BFC58AD22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3125C701-EF15-42D9-A495-BFC58AD22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C35AB0-E7B7-4740-B059-182164D33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4EC35AB0-E7B7-4740-B059-182164D33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4EC35AB0-E7B7-4740-B059-182164D33E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BE53CB-71F1-41D0-8CF8-A65182F4A4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8DBE53CB-71F1-41D0-8CF8-A65182F4A4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8DBE53CB-71F1-41D0-8CF8-A65182F4A4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1E8DDF-B49F-4F9B-8CB3-0221D51E64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3F1E8DDF-B49F-4F9B-8CB3-0221D51E64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3F1E8DDF-B49F-4F9B-8CB3-0221D51E64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1EFC96-49C9-4C3C-8A31-2A28C6AC3E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EC1EFC96-49C9-4C3C-8A31-2A28C6AC3E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EC1EFC96-49C9-4C3C-8A31-2A28C6AC3E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E508ACD-84AD-446C-A8D6-5C8879CC9B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7E508ACD-84AD-446C-A8D6-5C8879CC9B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7E508ACD-84AD-446C-A8D6-5C8879CC9B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D37F67-E764-40DD-B64F-3C1BBEFA0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graphicEl>
                                              <a:dgm id="{8FD37F67-E764-40DD-B64F-3C1BBEFA0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8FD37F67-E764-40DD-B64F-3C1BBEFA0C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129</TotalTime>
  <Words>145</Words>
  <Application>Microsoft Office PowerPoint</Application>
  <PresentationFormat>Widescreen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Calibri</vt:lpstr>
      <vt:lpstr>Corbel</vt:lpstr>
      <vt:lpstr>Gill Sans MT</vt:lpstr>
      <vt:lpstr>Wingdings</vt:lpstr>
      <vt:lpstr>Banded</vt:lpstr>
      <vt:lpstr>Penn Liberty Motors</vt:lpstr>
      <vt:lpstr>Location</vt:lpstr>
      <vt:lpstr>Hours</vt:lpstr>
      <vt:lpstr>Organization</vt:lpstr>
      <vt:lpstr>New Cars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Liberty Motors</dc:title>
  <dc:creator>GO! Series</dc:creator>
  <cp:lastModifiedBy>SOUMYA VAJJHALA</cp:lastModifiedBy>
  <cp:revision>1</cp:revision>
  <dcterms:created xsi:type="dcterms:W3CDTF">2010-02-18T21:02:10Z</dcterms:created>
  <dcterms:modified xsi:type="dcterms:W3CDTF">2025-10-11T01:10:28Z</dcterms:modified>
</cp:coreProperties>
</file>