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1E871-B157-4C43-822B-43BF0412F1C9}" v="16" dt="2025-10-11T02:31:25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132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35277C96-5740-47E2-8389-453B2A4028C6}"/>
    <pc:docChg chg="modSld">
      <pc:chgData name="SOUMYA VAJJHALA" userId="f3e3711e514002e0" providerId="LiveId" clId="{35277C96-5740-47E2-8389-453B2A4028C6}" dt="2025-10-11T02:30:02.333" v="43" actId="27918"/>
      <pc:docMkLst>
        <pc:docMk/>
      </pc:docMkLst>
      <pc:sldChg chg="addSp delSp modSp mod">
        <pc:chgData name="SOUMYA VAJJHALA" userId="f3e3711e514002e0" providerId="LiveId" clId="{35277C96-5740-47E2-8389-453B2A4028C6}" dt="2025-10-11T02:29:09.482" v="41"/>
        <pc:sldMkLst>
          <pc:docMk/>
          <pc:sldMk cId="982149736" sldId="259"/>
        </pc:sldMkLst>
        <pc:spChg chg="del">
          <ac:chgData name="SOUMYA VAJJHALA" userId="f3e3711e514002e0" providerId="LiveId" clId="{35277C96-5740-47E2-8389-453B2A4028C6}" dt="2025-10-11T02:14:07.838" v="2" actId="1957"/>
          <ac:spMkLst>
            <pc:docMk/>
            <pc:sldMk cId="982149736" sldId="259"/>
            <ac:spMk id="3" creationId="{00000000-0000-0000-0000-000000000000}"/>
          </ac:spMkLst>
        </pc:spChg>
        <pc:graphicFrameChg chg="add mod">
          <ac:chgData name="SOUMYA VAJJHALA" userId="f3e3711e514002e0" providerId="LiveId" clId="{35277C96-5740-47E2-8389-453B2A4028C6}" dt="2025-10-11T02:29:09.482" v="41"/>
          <ac:graphicFrameMkLst>
            <pc:docMk/>
            <pc:sldMk cId="982149736" sldId="259"/>
            <ac:graphicFrameMk id="6" creationId="{24CA9A2B-9107-4A1C-0F51-A6AB56816A8A}"/>
          </ac:graphicFrameMkLst>
        </pc:graphicFrameChg>
      </pc:sldChg>
      <pc:sldChg chg="addSp modSp mod">
        <pc:chgData name="SOUMYA VAJJHALA" userId="f3e3711e514002e0" providerId="LiveId" clId="{35277C96-5740-47E2-8389-453B2A4028C6}" dt="2025-10-11T02:30:02.333" v="43" actId="27918"/>
        <pc:sldMkLst>
          <pc:docMk/>
          <pc:sldMk cId="164004895" sldId="260"/>
        </pc:sldMkLst>
        <pc:graphicFrameChg chg="add mod">
          <ac:chgData name="SOUMYA VAJJHALA" userId="f3e3711e514002e0" providerId="LiveId" clId="{35277C96-5740-47E2-8389-453B2A4028C6}" dt="2025-10-11T02:29:45.744" v="42" actId="1957"/>
          <ac:graphicFrameMkLst>
            <pc:docMk/>
            <pc:sldMk cId="164004895" sldId="260"/>
            <ac:graphicFrameMk id="5" creationId="{00000000-0008-0000-0000-000002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3e3711e514002e0/Documents/Personal/Website/Soumya's%20Website/Desktop%20Publishing%20%5e0%20Presentation%20Graphics%20Applications/Presentations%20using%20Tables%20and%20Pie%20Charts/Event%20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 of Attendees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dPt>
          <c:dPt>
            <c:idx val="2"/>
            <c:bubble3D val="0"/>
            <c:explosion val="25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1467-4130-816E-12F62870AF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24 or Younger</c:v>
                </c:pt>
                <c:pt idx="1">
                  <c:v>25 to 49</c:v>
                </c:pt>
                <c:pt idx="2">
                  <c:v>50 or Older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0.32</c:v>
                </c:pt>
                <c:pt idx="1">
                  <c:v>0.56999999999999995</c:v>
                </c:pt>
                <c:pt idx="2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67-4130-816E-12F62870AFE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>
        <a:lumMod val="7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'[Event Statistics.xlsx]Event Stastistics'!$B$1</c:f>
              <c:strCache>
                <c:ptCount val="1"/>
                <c:pt idx="0">
                  <c:v>Event Statistics 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D5-41E4-9B34-3F4E266066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D5-41E4-9B34-3F4E266066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D5-41E4-9B34-3F4E266066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D5-41E4-9B34-3F4E2660668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4D5-41E4-9B34-3F4E2660668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4D5-41E4-9B34-3F4E2660668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4D5-41E4-9B34-3F4E26606680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4D5-41E4-9B34-3F4E26606680}"/>
              </c:ext>
            </c:extLst>
          </c:dPt>
          <c:cat>
            <c:strRef>
              <c:f>'[Event Statistics.xlsx]Event Stastistics'!$A$2:$A$8</c:f>
              <c:strCache>
                <c:ptCount val="7"/>
                <c:pt idx="0">
                  <c:v>Manufacturing</c:v>
                </c:pt>
                <c:pt idx="1">
                  <c:v>Sales/Marketing</c:v>
                </c:pt>
                <c:pt idx="2">
                  <c:v>Food Service</c:v>
                </c:pt>
                <c:pt idx="3">
                  <c:v>Technology</c:v>
                </c:pt>
                <c:pt idx="4">
                  <c:v>Trucking</c:v>
                </c:pt>
                <c:pt idx="5">
                  <c:v>Professional</c:v>
                </c:pt>
                <c:pt idx="6">
                  <c:v>Medical</c:v>
                </c:pt>
              </c:strCache>
            </c:strRef>
          </c:cat>
          <c:val>
            <c:numRef>
              <c:f>'[Event Statistics.xlsx]Event Stastistics'!$B$2:$B$8</c:f>
              <c:numCache>
                <c:formatCode>0%</c:formatCode>
                <c:ptCount val="7"/>
                <c:pt idx="0">
                  <c:v>0.3</c:v>
                </c:pt>
                <c:pt idx="1">
                  <c:v>0.19</c:v>
                </c:pt>
                <c:pt idx="2">
                  <c:v>0.15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4D5-41E4-9B34-3F4E266066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16044959"/>
        <c:axId val="1216048799"/>
      </c:barChart>
      <c:valAx>
        <c:axId val="12160487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044959"/>
        <c:crossBetween val="between"/>
      </c:valAx>
      <c:catAx>
        <c:axId val="121604495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048799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E61AA-C9D0-4AF4-AB96-00988FD0B389}" type="datetime1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Soumya Vajjhala Fair Demographics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FA5C6-0737-4167-B0CF-EEFB4BF5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1911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497FF-E2F8-44D3-B3D7-C6CBA3D7E901}" type="datetime1">
              <a:rPr lang="en-US" smtClean="0"/>
              <a:t>10/10/2025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Soumya Vajjhala Fair Demographics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878C-BD6B-4EFA-8AC7-80722313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866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F878C-BD6B-4EFA-8AC7-807223131456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1CCAF-2178-7C71-8F01-24CD68E8F8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502515E-4BA3-4F2A-9536-C8C151D47C0F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B6E24-560D-A557-9785-50A5874441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Soumya Vajjhala Fair Demographics</a:t>
            </a:r>
          </a:p>
        </p:txBody>
      </p:sp>
    </p:spTree>
    <p:extLst>
      <p:ext uri="{BB962C8B-B14F-4D97-AF65-F5344CB8AC3E}">
        <p14:creationId xmlns:p14="http://schemas.microsoft.com/office/powerpoint/2010/main" val="366760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F878C-BD6B-4EFA-8AC7-807223131456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63EB6-C473-6078-AA1A-98C4E3A71B0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9E3053B-152F-4628-8510-C7F0AA77557A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4B893-8022-C5D0-5AA6-C733A49190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Soumya Vajjhala Fair Demographics</a:t>
            </a:r>
          </a:p>
        </p:txBody>
      </p:sp>
    </p:spTree>
    <p:extLst>
      <p:ext uri="{BB962C8B-B14F-4D97-AF65-F5344CB8AC3E}">
        <p14:creationId xmlns:p14="http://schemas.microsoft.com/office/powerpoint/2010/main" val="225800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8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7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4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4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44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3/10/2016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2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3/10/2016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3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3/10/2016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3/10/2016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0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3/10/2016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1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3/10/2016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1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3/10/2016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12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533400"/>
            <a:ext cx="5500468" cy="2868168"/>
          </a:xfrm>
        </p:spPr>
        <p:txBody>
          <a:bodyPr/>
          <a:lstStyle/>
          <a:p>
            <a:pPr algn="ctr"/>
            <a:r>
              <a:rPr lang="en-US" sz="48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Seattle-Tacoma</a:t>
            </a:r>
            <a:br>
              <a:rPr lang="en-US" sz="48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</a:br>
            <a:r>
              <a:rPr lang="en-US" sz="48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Job Fair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648200"/>
            <a:ext cx="6248400" cy="110124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Demographics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5953" y="3408875"/>
            <a:ext cx="2948846" cy="187758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Importance to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673" y="2057400"/>
            <a:ext cx="5673941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Brings employers and employees together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Helps the unemployed find jobs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Helps the underemployed find better jobs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Improves the financial health of our community</a:t>
            </a:r>
          </a:p>
          <a:p>
            <a:pPr>
              <a:lnSpc>
                <a:spcPct val="200000"/>
              </a:lnSpc>
            </a:pP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7120" y="2373033"/>
            <a:ext cx="2407104" cy="160552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4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Companies Attending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828800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A few of the 50 companies attending are: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Birch Bros. Technologies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Pacific Rim Adjustors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Dykstra &amp; Herwig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Lakewood Marketing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Drake Consulting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HMM Advertising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Pro-Temps, Inc.</a:t>
            </a:r>
          </a:p>
          <a:p>
            <a:pPr>
              <a:lnSpc>
                <a:spcPct val="200000"/>
              </a:lnSpc>
            </a:pP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6948" y="3236055"/>
            <a:ext cx="2383611" cy="15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12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Age of Attendees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4CA9A2B-9107-4A1C-0F51-A6AB56816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70446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214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Attendees Currently Unemployed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608746"/>
              </p:ext>
            </p:extLst>
          </p:nvPr>
        </p:nvGraphicFramePr>
        <p:xfrm>
          <a:off x="3810000" y="205740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004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766</TotalTime>
  <Words>86</Words>
  <Application>Microsoft Office PowerPoint</Application>
  <PresentationFormat>Widescreen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Seattle-Tacoma Job Fair</vt:lpstr>
      <vt:lpstr>Importance to Community</vt:lpstr>
      <vt:lpstr>Companies Attending</vt:lpstr>
      <vt:lpstr>Age of Attendees </vt:lpstr>
      <vt:lpstr>Attendees Currently Unemployed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Seattle-Tacoma Job Fair</dc:title>
  <dc:creator>GO! Series</dc:creator>
  <cp:lastModifiedBy>SOUMYA VAJJHALA</cp:lastModifiedBy>
  <cp:revision>1</cp:revision>
  <dcterms:created xsi:type="dcterms:W3CDTF">2010-02-24T23:38:56Z</dcterms:created>
  <dcterms:modified xsi:type="dcterms:W3CDTF">2025-10-11T02:31:36Z</dcterms:modified>
</cp:coreProperties>
</file>