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96DE42-DAC0-4D92-ABDC-1061388AA60E}">
          <p14:sldIdLst>
            <p14:sldId id="256"/>
            <p14:sldId id="257"/>
          </p14:sldIdLst>
        </p14:section>
        <p14:section name="Job Fair Data" id="{939E5402-A41E-4CA9-98D7-F209F359CA95}">
          <p14:sldIdLst>
            <p14:sldId id="261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1AB38-3E62-47D5-B01C-EA70467AEEEF}" v="17" dt="2025-10-11T02:13:2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69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undo custSel addSld modSld addSection modSection">
      <pc:chgData name="SOUMYA VAJJHALA" userId="f3e3711e514002e0" providerId="LiveId" clId="{35277C96-5740-47E2-8389-453B2A4028C6}" dt="2025-10-11T02:12:56.273" v="370" actId="17846"/>
      <pc:docMkLst>
        <pc:docMk/>
      </pc:docMkLst>
      <pc:sldChg chg="addSp delSp modSp mod">
        <pc:chgData name="SOUMYA VAJJHALA" userId="f3e3711e514002e0" providerId="LiveId" clId="{35277C96-5740-47E2-8389-453B2A4028C6}" dt="2025-10-11T02:08:42.040" v="295" actId="14734"/>
        <pc:sldMkLst>
          <pc:docMk/>
          <pc:sldMk cId="3207345004" sldId="258"/>
        </pc:sldMkLst>
        <pc:spChg chg="add del">
          <ac:chgData name="SOUMYA VAJJHALA" userId="f3e3711e514002e0" providerId="LiveId" clId="{35277C96-5740-47E2-8389-453B2A4028C6}" dt="2025-10-11T01:53:06.598" v="4" actId="3680"/>
          <ac:spMkLst>
            <pc:docMk/>
            <pc:sldMk cId="3207345004" sldId="258"/>
            <ac:spMk id="5" creationId="{00000000-0000-0000-0000-000000000000}"/>
          </ac:spMkLst>
        </pc:spChg>
        <pc:graphicFrameChg chg="add del mod ord modGraphic">
          <ac:chgData name="SOUMYA VAJJHALA" userId="f3e3711e514002e0" providerId="LiveId" clId="{35277C96-5740-47E2-8389-453B2A4028C6}" dt="2025-10-11T01:52:45.307" v="1" actId="3680"/>
          <ac:graphicFrameMkLst>
            <pc:docMk/>
            <pc:sldMk cId="3207345004" sldId="258"/>
            <ac:graphicFrameMk id="6" creationId="{5FCFB475-24A2-BAD8-191C-B11ACE6C14B5}"/>
          </ac:graphicFrameMkLst>
        </pc:graphicFrameChg>
        <pc:graphicFrameChg chg="add del mod ord modGraphic">
          <ac:chgData name="SOUMYA VAJJHALA" userId="f3e3711e514002e0" providerId="LiveId" clId="{35277C96-5740-47E2-8389-453B2A4028C6}" dt="2025-10-11T01:53:02.479" v="3" actId="3680"/>
          <ac:graphicFrameMkLst>
            <pc:docMk/>
            <pc:sldMk cId="3207345004" sldId="258"/>
            <ac:graphicFrameMk id="7" creationId="{849E199C-40DF-9A89-13A3-34FEFDE1E646}"/>
          </ac:graphicFrameMkLst>
        </pc:graphicFrameChg>
        <pc:graphicFrameChg chg="add mod ord modGraphic">
          <ac:chgData name="SOUMYA VAJJHALA" userId="f3e3711e514002e0" providerId="LiveId" clId="{35277C96-5740-47E2-8389-453B2A4028C6}" dt="2025-10-11T02:08:42.040" v="295" actId="14734"/>
          <ac:graphicFrameMkLst>
            <pc:docMk/>
            <pc:sldMk cId="3207345004" sldId="258"/>
            <ac:graphicFrameMk id="8" creationId="{773ACF33-DB5B-3682-3E1E-23AA8599A945}"/>
          </ac:graphicFrameMkLst>
        </pc:graphicFrameChg>
      </pc:sldChg>
      <pc:sldChg chg="addSp delSp modSp mod">
        <pc:chgData name="SOUMYA VAJJHALA" userId="f3e3711e514002e0" providerId="LiveId" clId="{35277C96-5740-47E2-8389-453B2A4028C6}" dt="2025-10-11T02:10:03.689" v="309" actId="12788"/>
        <pc:sldMkLst>
          <pc:docMk/>
          <pc:sldMk cId="842702912" sldId="259"/>
        </pc:sldMkLst>
        <pc:spChg chg="del">
          <ac:chgData name="SOUMYA VAJJHALA" userId="f3e3711e514002e0" providerId="LiveId" clId="{35277C96-5740-47E2-8389-453B2A4028C6}" dt="2025-10-11T01:57:00.518" v="137"/>
          <ac:spMkLst>
            <pc:docMk/>
            <pc:sldMk cId="842702912" sldId="259"/>
            <ac:spMk id="3" creationId="{00000000-0000-0000-0000-000000000000}"/>
          </ac:spMkLst>
        </pc:spChg>
        <pc:graphicFrameChg chg="add mod modGraphic">
          <ac:chgData name="SOUMYA VAJJHALA" userId="f3e3711e514002e0" providerId="LiveId" clId="{35277C96-5740-47E2-8389-453B2A4028C6}" dt="2025-10-11T02:10:03.689" v="309" actId="12788"/>
          <ac:graphicFrameMkLst>
            <pc:docMk/>
            <pc:sldMk cId="842702912" sldId="259"/>
            <ac:graphicFrameMk id="4" creationId="{91107D0F-8550-3E5B-3E0F-27668ADBBAEA}"/>
          </ac:graphicFrameMkLst>
        </pc:graphicFrameChg>
      </pc:sldChg>
      <pc:sldChg chg="addSp delSp modSp mod">
        <pc:chgData name="SOUMYA VAJJHALA" userId="f3e3711e514002e0" providerId="LiveId" clId="{35277C96-5740-47E2-8389-453B2A4028C6}" dt="2025-10-11T02:11:26.901" v="321" actId="122"/>
        <pc:sldMkLst>
          <pc:docMk/>
          <pc:sldMk cId="822669433" sldId="260"/>
        </pc:sldMkLst>
        <pc:spChg chg="del">
          <ac:chgData name="SOUMYA VAJJHALA" userId="f3e3711e514002e0" providerId="LiveId" clId="{35277C96-5740-47E2-8389-453B2A4028C6}" dt="2025-10-11T01:58:47.784" v="142"/>
          <ac:spMkLst>
            <pc:docMk/>
            <pc:sldMk cId="822669433" sldId="260"/>
            <ac:spMk id="3" creationId="{00000000-0000-0000-0000-000000000000}"/>
          </ac:spMkLst>
        </pc:spChg>
        <pc:graphicFrameChg chg="add mod modGraphic">
          <ac:chgData name="SOUMYA VAJJHALA" userId="f3e3711e514002e0" providerId="LiveId" clId="{35277C96-5740-47E2-8389-453B2A4028C6}" dt="2025-10-11T02:11:26.901" v="321" actId="122"/>
          <ac:graphicFrameMkLst>
            <pc:docMk/>
            <pc:sldMk cId="822669433" sldId="260"/>
            <ac:graphicFrameMk id="4" creationId="{E3F59EFE-C5AA-3062-B3DB-AA2B388B3223}"/>
          </ac:graphicFrameMkLst>
        </pc:graphicFrameChg>
      </pc:sldChg>
      <pc:sldChg chg="modSp new mod">
        <pc:chgData name="SOUMYA VAJJHALA" userId="f3e3711e514002e0" providerId="LiveId" clId="{35277C96-5740-47E2-8389-453B2A4028C6}" dt="2025-10-11T02:12:13.319" v="368" actId="20577"/>
        <pc:sldMkLst>
          <pc:docMk/>
          <pc:sldMk cId="912753215" sldId="261"/>
        </pc:sldMkLst>
        <pc:spChg chg="mod">
          <ac:chgData name="SOUMYA VAJJHALA" userId="f3e3711e514002e0" providerId="LiveId" clId="{35277C96-5740-47E2-8389-453B2A4028C6}" dt="2025-10-11T02:12:04.951" v="345" actId="20577"/>
          <ac:spMkLst>
            <pc:docMk/>
            <pc:sldMk cId="912753215" sldId="261"/>
            <ac:spMk id="2" creationId="{A04CB50C-E081-5632-75DA-2DF46A1CEDE2}"/>
          </ac:spMkLst>
        </pc:spChg>
        <pc:spChg chg="mod">
          <ac:chgData name="SOUMYA VAJJHALA" userId="f3e3711e514002e0" providerId="LiveId" clId="{35277C96-5740-47E2-8389-453B2A4028C6}" dt="2025-10-11T02:12:13.319" v="368" actId="20577"/>
          <ac:spMkLst>
            <pc:docMk/>
            <pc:sldMk cId="912753215" sldId="261"/>
            <ac:spMk id="3" creationId="{3D1D77B2-817F-A933-EB96-F68F6FD897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7342F-283B-8332-B44C-B92516409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14F57-CCB5-BC3F-829D-555D9427A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53AD-DBC7-43D5-8378-43F9D1C8CA9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F6866-8992-57E7-BD96-32B6E03E8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Job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7B49-10E6-BBA9-0FE9-F7F8DF50F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84ED4-980D-483E-A8D0-5011932E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2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50E9A-94EF-4473-AADB-0FD7278F06D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Job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77BD-1382-4133-81E8-A634C981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9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77BD-1382-4133-81E8-A634C981506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1066-1471-A894-5531-C3786C79B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Job Database</a:t>
            </a:r>
          </a:p>
        </p:txBody>
      </p:sp>
    </p:spTree>
    <p:extLst>
      <p:ext uri="{BB962C8B-B14F-4D97-AF65-F5344CB8AC3E}">
        <p14:creationId xmlns:p14="http://schemas.microsoft.com/office/powerpoint/2010/main" val="946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0EE9-3F86-4607-9AC0-89AF4E4C04F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7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Seattle-Tacoma Job Fair</a:t>
            </a:r>
            <a:br>
              <a:rPr lang="en-US" dirty="0"/>
            </a:br>
            <a:r>
              <a:rPr lang="en-US" sz="3100" dirty="0"/>
              <a:t>In-House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Caulkins, Database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985" y="4005527"/>
            <a:ext cx="2434829" cy="162401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442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Greater Seattle Job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8839200" cy="32681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Notify new start-up companies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Add additional companies to database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Update database with participating companies</a:t>
            </a:r>
          </a:p>
        </p:txBody>
      </p:sp>
    </p:spTree>
    <p:extLst>
      <p:ext uri="{BB962C8B-B14F-4D97-AF65-F5344CB8AC3E}">
        <p14:creationId xmlns:p14="http://schemas.microsoft.com/office/powerpoint/2010/main" val="37075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B50C-E081-5632-75DA-2DF46A1C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Fair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77B2-817F-A933-EB96-F68F6FD89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Seattle-Tacoma Job Fair</a:t>
            </a:r>
          </a:p>
        </p:txBody>
      </p:sp>
    </p:spTree>
    <p:extLst>
      <p:ext uri="{BB962C8B-B14F-4D97-AF65-F5344CB8AC3E}">
        <p14:creationId xmlns:p14="http://schemas.microsoft.com/office/powerpoint/2010/main" val="9127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/>
          <a:lstStyle/>
          <a:p>
            <a:r>
              <a:rPr lang="en-US" dirty="0"/>
              <a:t>New Start-Up Companies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3ACF33-DB5B-3682-3E1E-23AA8599A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09507"/>
              </p:ext>
            </p:extLst>
          </p:nvPr>
        </p:nvGraphicFramePr>
        <p:xfrm>
          <a:off x="3215703" y="1825625"/>
          <a:ext cx="6145912" cy="3053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6437">
                  <a:extLst>
                    <a:ext uri="{9D8B030D-6E8A-4147-A177-3AD203B41FA5}">
                      <a16:colId xmlns:a16="http://schemas.microsoft.com/office/drawing/2014/main" val="4067483058"/>
                    </a:ext>
                  </a:extLst>
                </a:gridCol>
                <a:gridCol w="1324420">
                  <a:extLst>
                    <a:ext uri="{9D8B030D-6E8A-4147-A177-3AD203B41FA5}">
                      <a16:colId xmlns:a16="http://schemas.microsoft.com/office/drawing/2014/main" val="264417132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592816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Companies Interested in Attending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Type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3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Birch Bros. 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Bellows &amp;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Attorney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9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Pacific Rim Adjustors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Dykstra &amp; Herwig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Edmonds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 Industries,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Lakewood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Lakewood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2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/>
          <a:lstStyle/>
          <a:p>
            <a:r>
              <a:rPr lang="en-US" dirty="0"/>
              <a:t>Additional Companies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107D0F-8550-3E5B-3E0F-27668ADBB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27528"/>
              </p:ext>
            </p:extLst>
          </p:nvPr>
        </p:nvGraphicFramePr>
        <p:xfrm>
          <a:off x="2212816" y="2910237"/>
          <a:ext cx="7766368" cy="232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410">
                  <a:extLst>
                    <a:ext uri="{9D8B030D-6E8A-4147-A177-3AD203B41FA5}">
                      <a16:colId xmlns:a16="http://schemas.microsoft.com/office/drawing/2014/main" val="136498284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178440790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650544781"/>
                    </a:ext>
                  </a:extLst>
                </a:gridCol>
                <a:gridCol w="2188210">
                  <a:extLst>
                    <a:ext uri="{9D8B030D-6E8A-4147-A177-3AD203B41FA5}">
                      <a16:colId xmlns:a16="http://schemas.microsoft.com/office/drawing/2014/main" val="209473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entury Gothic" panose="020B0502020202020204" pitchFamily="34" charset="0"/>
                        </a:rPr>
                        <a:t>Company Name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entury Gothic" panose="020B0502020202020204" pitchFamily="34" charset="0"/>
                        </a:rPr>
                        <a:t>Location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entury Gothic" panose="020B0502020202020204" pitchFamily="34" charset="0"/>
                        </a:rPr>
                        <a:t>Type of Business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70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Acme Auto Insurance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</a:rPr>
                        <a:t>Seattle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Insurance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HMD Consulting Group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Tacoma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Technology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0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Parkland Management, Inc.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Parkland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Consulting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00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Mario’s Kitchen Operations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Lakewood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Restaurant Chain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89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BBB Enterprises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</a:rPr>
                        <a:t>Seattle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Travel Agency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74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Brem-Staff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Bremerton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Human Resources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76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Reverett Group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Parkland</a:t>
                      </a:r>
                      <a:endParaRPr lang="en-US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</a:rPr>
                        <a:t>Insurance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04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382000" cy="1508760"/>
          </a:xfrm>
        </p:spPr>
        <p:txBody>
          <a:bodyPr>
            <a:normAutofit/>
          </a:bodyPr>
          <a:lstStyle/>
          <a:p>
            <a:r>
              <a:rPr lang="en-US" dirty="0"/>
              <a:t>Companies for Database Update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59EFE-C5AA-3062-B3DB-AA2B388B3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779949"/>
              </p:ext>
            </p:extLst>
          </p:nvPr>
        </p:nvGraphicFramePr>
        <p:xfrm>
          <a:off x="4361252" y="2874169"/>
          <a:ext cx="4546156" cy="164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791">
                  <a:extLst>
                    <a:ext uri="{9D8B030D-6E8A-4147-A177-3AD203B41FA5}">
                      <a16:colId xmlns:a16="http://schemas.microsoft.com/office/drawing/2014/main" val="1912725189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10485768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19529158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Company 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Location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Type of Business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112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Drake Consultants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Shorewood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Marketing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91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MMM Advertising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Parkland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Marketing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140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BCC 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Tacoma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326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 err="1">
                          <a:effectLst/>
                        </a:rPr>
                        <a:t>McTroy</a:t>
                      </a:r>
                      <a:r>
                        <a:rPr lang="en-US" sz="1100" u="none" strike="noStrike" dirty="0">
                          <a:effectLst/>
                        </a:rPr>
                        <a:t> Manufacturing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Covington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Manufacturing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416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Pro-Temps,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Tacoma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Temp Agency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55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Intertrans Trucking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Des Moines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Trucking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76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Web Builders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University Place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10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6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175</Words>
  <Application>Microsoft Office PowerPoint</Application>
  <PresentationFormat>Widescreen</PresentationFormat>
  <Paragraphs>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Century Gothic</vt:lpstr>
      <vt:lpstr>Office Theme</vt:lpstr>
      <vt:lpstr>Seattle-Tacoma Job Fair In-House Presentation</vt:lpstr>
      <vt:lpstr>Greater Seattle Job Fair</vt:lpstr>
      <vt:lpstr>Job Fair Data</vt:lpstr>
      <vt:lpstr>New Start-Up Companies</vt:lpstr>
      <vt:lpstr>Additional Companies</vt:lpstr>
      <vt:lpstr>Companies for Database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 In-House Presentation</dc:title>
  <dc:creator>GO! Series</dc:creator>
  <cp:lastModifiedBy>SOUMYA VAJJHALA</cp:lastModifiedBy>
  <cp:revision>1</cp:revision>
  <dcterms:created xsi:type="dcterms:W3CDTF">2010-03-03T14:16:16Z</dcterms:created>
  <dcterms:modified xsi:type="dcterms:W3CDTF">2025-10-11T02:13:31Z</dcterms:modified>
</cp:coreProperties>
</file>