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50E9A-94EF-4473-AADB-0FD7278F06DD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77BD-1382-4133-81E8-A634C981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77BD-1382-4133-81E8-A634C9815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0EE9-3F86-4607-9AC0-89AF4E4C04F3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7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Seattle-Tacoma Job Fair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/>
              <a:t>In-House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Caulkins, </a:t>
            </a:r>
            <a:r>
              <a:rPr lang="en-US" dirty="0" smtClean="0"/>
              <a:t>Database 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985" y="4005527"/>
            <a:ext cx="2434829" cy="162401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442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Greater Seattle Job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8839200" cy="32681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Notify new start-up companies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Add additional companies to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database with participating companies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/>
          <a:lstStyle/>
          <a:p>
            <a:r>
              <a:rPr lang="en-US" dirty="0" smtClean="0"/>
              <a:t>New Start-Up Companies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828800"/>
            <a:ext cx="8534400" cy="36152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534400" cy="1507067"/>
          </a:xfrm>
        </p:spPr>
        <p:txBody>
          <a:bodyPr/>
          <a:lstStyle/>
          <a:p>
            <a:r>
              <a:rPr lang="en-US" dirty="0" smtClean="0"/>
              <a:t>Additional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382000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Companies for Database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36</Words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Seattle-Tacoma Job Fair In-House Presentation</vt:lpstr>
      <vt:lpstr>Greater Seattle Job Fair</vt:lpstr>
      <vt:lpstr>New Start-Up Companies</vt:lpstr>
      <vt:lpstr>Additional Companies</vt:lpstr>
      <vt:lpstr>Companies for Database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 In-House Presentation</dc:title>
  <dc:creator>GO! Series</dc:creator>
  <dcterms:created xsi:type="dcterms:W3CDTF">2010-03-03T14:16:16Z</dcterms:created>
  <dcterms:modified xsi:type="dcterms:W3CDTF">2015-09-03T22:02:19Z</dcterms:modified>
</cp:coreProperties>
</file>