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54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6CAFA-CAC2-445C-B94B-79F7EF901BC0}" type="datetime1">
              <a:rPr lang="en-US" smtClean="0"/>
              <a:t>9/5/2015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FA5C6-0737-4167-B0CF-EEFB4BF57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19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775D8-3E10-4DE8-BEBC-4C3C631D122A}" type="datetime1">
              <a:rPr lang="en-US" smtClean="0"/>
              <a:t>9/5/2015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F878C-BD6B-4EFA-8AC7-807223131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8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0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F878C-BD6B-4EFA-8AC7-8072231314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0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8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7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4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44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2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3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0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7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13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3/10/2016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994F06C-D7CD-421E-9B1A-63025BDA8F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12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5800" y="533400"/>
            <a:ext cx="5500468" cy="2868168"/>
          </a:xfrm>
        </p:spPr>
        <p:txBody>
          <a:bodyPr/>
          <a:lstStyle/>
          <a:p>
            <a:pPr algn="ctr"/>
            <a:r>
              <a:rPr lang="en-US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Seattle-Tacoma</a:t>
            </a:r>
            <a:br>
              <a:rPr lang="en-US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n-US" sz="4800" b="0" cap="non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Job Fair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648200"/>
            <a:ext cx="6248400" cy="1101248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Demographics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5953" y="3408875"/>
            <a:ext cx="2948846" cy="1877586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8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Importance to Community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673" y="2057400"/>
            <a:ext cx="5673941" cy="3581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Brings employers and employees together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Helps the unemployed find jobs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Helps the underemployed find better jobs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 Improves the financial health of our community</a:t>
            </a:r>
          </a:p>
          <a:p>
            <a:pPr>
              <a:lnSpc>
                <a:spcPct val="200000"/>
              </a:lnSpc>
            </a:pPr>
            <a:endParaRPr lang="en-US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67120" y="2373033"/>
            <a:ext cx="2407104" cy="160552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9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Companies Attending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82880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 smtClean="0">
                <a:solidFill>
                  <a:schemeClr val="tx1"/>
                </a:solidFill>
              </a:rPr>
              <a:t>A few of the 50 companies attending are: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Birch Bros. Technologies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Pacific Rim Adjustors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Dykstra &amp; Herwig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Lakewood Marketing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Drake Consulting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HMM Advertising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solidFill>
                  <a:schemeClr val="tx1"/>
                </a:solidFill>
              </a:rPr>
              <a:t>Pro-Temps, Inc.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16948" y="3236055"/>
            <a:ext cx="2383611" cy="15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2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Age of Attendees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Attendees Currently Unemployed </a:t>
            </a:r>
          </a:p>
        </p:txBody>
      </p:sp>
    </p:spTree>
    <p:extLst>
      <p:ext uri="{BB962C8B-B14F-4D97-AF65-F5344CB8AC3E}">
        <p14:creationId xmlns:p14="http://schemas.microsoft.com/office/powerpoint/2010/main" val="16400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748</TotalTime>
  <Words>71</Words>
  <PresentationFormat>Widescreen</PresentationFormat>
  <Paragraphs>20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Seattle-Tacoma Job Fair</vt:lpstr>
      <vt:lpstr>Importance to Community</vt:lpstr>
      <vt:lpstr>Companies Attending</vt:lpstr>
      <vt:lpstr>Age of Attendees </vt:lpstr>
      <vt:lpstr>Attendees Currently Unemployed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</dc:title>
  <dc:creator>GO! Series</dc:creator>
  <dcterms:created xsi:type="dcterms:W3CDTF">2010-02-24T23:38:56Z</dcterms:created>
  <dcterms:modified xsi:type="dcterms:W3CDTF">2015-09-05T23:54:40Z</dcterms:modified>
</cp:coreProperties>
</file>