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6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F7820-437C-4A43-8679-D785F7D6A683}" type="doc">
      <dgm:prSet loTypeId="urn:microsoft.com/office/officeart/2005/8/layout/pyramid2" loCatId="pyramid" qsTypeId="urn:microsoft.com/office/officeart/2005/8/quickstyle/simple1" qsCatId="simple" csTypeId="urn:microsoft.com/office/officeart/2005/8/colors/accent0_3" csCatId="mainScheme" phldr="1"/>
      <dgm:spPr/>
    </dgm:pt>
    <dgm:pt modelId="{7F7AAA1B-C392-44FE-A702-DFC93C84326A}">
      <dgm:prSet phldrT="[Text]"/>
      <dgm:spPr/>
      <dgm:t>
        <a:bodyPr/>
        <a:lstStyle/>
        <a:p>
          <a:r>
            <a:rPr lang="en-US" dirty="0" smtClean="0"/>
            <a:t>2016 </a:t>
          </a:r>
          <a:r>
            <a:rPr lang="en-US" dirty="0" smtClean="0"/>
            <a:t>Job fair schedule finalized</a:t>
          </a:r>
          <a:endParaRPr lang="en-US" dirty="0"/>
        </a:p>
      </dgm:t>
    </dgm:pt>
    <dgm:pt modelId="{5BBE71AE-6F60-498D-8524-5F22BF0DDC51}" type="parTrans" cxnId="{1E532F04-BA2D-4761-B821-807308EC5036}">
      <dgm:prSet/>
      <dgm:spPr/>
      <dgm:t>
        <a:bodyPr/>
        <a:lstStyle/>
        <a:p>
          <a:endParaRPr lang="en-US"/>
        </a:p>
      </dgm:t>
    </dgm:pt>
    <dgm:pt modelId="{EA895A9F-28E7-4868-8E6F-CD7FD3B1C1CF}" type="sibTrans" cxnId="{1E532F04-BA2D-4761-B821-807308EC5036}">
      <dgm:prSet/>
      <dgm:spPr/>
      <dgm:t>
        <a:bodyPr/>
        <a:lstStyle/>
        <a:p>
          <a:endParaRPr lang="en-US"/>
        </a:p>
      </dgm:t>
    </dgm:pt>
    <dgm:pt modelId="{A998ABE2-A55F-45D1-96D6-9904717C7189}">
      <dgm:prSet phldrT="[Text]" custT="1"/>
      <dgm:spPr/>
      <dgm:t>
        <a:bodyPr/>
        <a:lstStyle/>
        <a:p>
          <a:r>
            <a:rPr lang="en-US" sz="2400" dirty="0" smtClean="0"/>
            <a:t>Current number of employer registrants</a:t>
          </a:r>
          <a:endParaRPr lang="en-US" sz="2400" dirty="0"/>
        </a:p>
      </dgm:t>
    </dgm:pt>
    <dgm:pt modelId="{B072020B-A6A4-4CD9-BEAA-DEB4726402F5}" type="parTrans" cxnId="{45998570-E0E6-4E16-B09A-A4AF0315EEE3}">
      <dgm:prSet/>
      <dgm:spPr/>
      <dgm:t>
        <a:bodyPr/>
        <a:lstStyle/>
        <a:p>
          <a:endParaRPr lang="en-US"/>
        </a:p>
      </dgm:t>
    </dgm:pt>
    <dgm:pt modelId="{8B3F399B-DA87-42BC-87AC-17E5F9454A8B}" type="sibTrans" cxnId="{45998570-E0E6-4E16-B09A-A4AF0315EEE3}">
      <dgm:prSet/>
      <dgm:spPr/>
      <dgm:t>
        <a:bodyPr/>
        <a:lstStyle/>
        <a:p>
          <a:endParaRPr lang="en-US"/>
        </a:p>
      </dgm:t>
    </dgm:pt>
    <dgm:pt modelId="{BCB65770-BE03-46FD-885F-D99B9077ADEC}">
      <dgm:prSet phldrT="[Text]"/>
      <dgm:spPr/>
      <dgm:t>
        <a:bodyPr/>
        <a:lstStyle/>
        <a:p>
          <a:r>
            <a:rPr lang="en-US" dirty="0" smtClean="0"/>
            <a:t>Possible additions to the calendar</a:t>
          </a:r>
          <a:endParaRPr lang="en-US" dirty="0"/>
        </a:p>
      </dgm:t>
    </dgm:pt>
    <dgm:pt modelId="{ECC4A574-57B2-44B2-A305-DF9F12D1BF8C}" type="parTrans" cxnId="{90AAC9A8-E360-48BA-9AE5-466CCB236440}">
      <dgm:prSet/>
      <dgm:spPr/>
      <dgm:t>
        <a:bodyPr/>
        <a:lstStyle/>
        <a:p>
          <a:endParaRPr lang="en-US"/>
        </a:p>
      </dgm:t>
    </dgm:pt>
    <dgm:pt modelId="{3F2DA80C-A340-425E-A668-A62BB694CDD7}" type="sibTrans" cxnId="{90AAC9A8-E360-48BA-9AE5-466CCB236440}">
      <dgm:prSet/>
      <dgm:spPr/>
      <dgm:t>
        <a:bodyPr/>
        <a:lstStyle/>
        <a:p>
          <a:endParaRPr lang="en-US"/>
        </a:p>
      </dgm:t>
    </dgm:pt>
    <dgm:pt modelId="{16EECF5A-6438-4B6A-9D9C-D758F61F1EF6}" type="pres">
      <dgm:prSet presAssocID="{D78F7820-437C-4A43-8679-D785F7D6A683}" presName="compositeShape" presStyleCnt="0">
        <dgm:presLayoutVars>
          <dgm:dir/>
          <dgm:resizeHandles/>
        </dgm:presLayoutVars>
      </dgm:prSet>
      <dgm:spPr/>
    </dgm:pt>
    <dgm:pt modelId="{4A54A4B0-7F3E-4E33-A896-733C237F1587}" type="pres">
      <dgm:prSet presAssocID="{D78F7820-437C-4A43-8679-D785F7D6A683}" presName="pyramid" presStyleLbl="node1" presStyleIdx="0" presStyleCnt="1"/>
      <dgm:spPr/>
    </dgm:pt>
    <dgm:pt modelId="{23FCB6CD-D385-4C3B-938A-B7280FA6903A}" type="pres">
      <dgm:prSet presAssocID="{D78F7820-437C-4A43-8679-D785F7D6A683}" presName="theList" presStyleCnt="0"/>
      <dgm:spPr/>
    </dgm:pt>
    <dgm:pt modelId="{85775A02-F671-41A8-8E22-7C953F16A354}" type="pres">
      <dgm:prSet presAssocID="{7F7AAA1B-C392-44FE-A702-DFC93C84326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CA95E-C534-4F85-8E6F-02DD6C134DD7}" type="pres">
      <dgm:prSet presAssocID="{7F7AAA1B-C392-44FE-A702-DFC93C84326A}" presName="aSpace" presStyleCnt="0"/>
      <dgm:spPr/>
    </dgm:pt>
    <dgm:pt modelId="{2415EF60-9E75-43D7-BA73-00FAFC816DB1}" type="pres">
      <dgm:prSet presAssocID="{A998ABE2-A55F-45D1-96D6-9904717C7189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C22AD-E433-4E12-B650-AB8E7BA0FB0D}" type="pres">
      <dgm:prSet presAssocID="{A998ABE2-A55F-45D1-96D6-9904717C7189}" presName="aSpace" presStyleCnt="0"/>
      <dgm:spPr/>
    </dgm:pt>
    <dgm:pt modelId="{EA89C463-6C4F-4607-AA96-EDE71F144934}" type="pres">
      <dgm:prSet presAssocID="{BCB65770-BE03-46FD-885F-D99B9077ADEC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8158F-35BC-4130-ABD4-E699C5AA1B8F}" type="pres">
      <dgm:prSet presAssocID="{BCB65770-BE03-46FD-885F-D99B9077ADEC}" presName="aSpace" presStyleCnt="0"/>
      <dgm:spPr/>
    </dgm:pt>
  </dgm:ptLst>
  <dgm:cxnLst>
    <dgm:cxn modelId="{90AAC9A8-E360-48BA-9AE5-466CCB236440}" srcId="{D78F7820-437C-4A43-8679-D785F7D6A683}" destId="{BCB65770-BE03-46FD-885F-D99B9077ADEC}" srcOrd="2" destOrd="0" parTransId="{ECC4A574-57B2-44B2-A305-DF9F12D1BF8C}" sibTransId="{3F2DA80C-A340-425E-A668-A62BB694CDD7}"/>
    <dgm:cxn modelId="{2CE7A5CB-61AB-4935-BAF8-781DC761E672}" type="presOf" srcId="{A998ABE2-A55F-45D1-96D6-9904717C7189}" destId="{2415EF60-9E75-43D7-BA73-00FAFC816DB1}" srcOrd="0" destOrd="0" presId="urn:microsoft.com/office/officeart/2005/8/layout/pyramid2"/>
    <dgm:cxn modelId="{C5893D30-6EE8-454A-B880-E55701A667D1}" type="presOf" srcId="{D78F7820-437C-4A43-8679-D785F7D6A683}" destId="{16EECF5A-6438-4B6A-9D9C-D758F61F1EF6}" srcOrd="0" destOrd="0" presId="urn:microsoft.com/office/officeart/2005/8/layout/pyramid2"/>
    <dgm:cxn modelId="{1E532F04-BA2D-4761-B821-807308EC5036}" srcId="{D78F7820-437C-4A43-8679-D785F7D6A683}" destId="{7F7AAA1B-C392-44FE-A702-DFC93C84326A}" srcOrd="0" destOrd="0" parTransId="{5BBE71AE-6F60-498D-8524-5F22BF0DDC51}" sibTransId="{EA895A9F-28E7-4868-8E6F-CD7FD3B1C1CF}"/>
    <dgm:cxn modelId="{1C5C6352-DB39-4C60-B58B-03AE519A09D8}" type="presOf" srcId="{7F7AAA1B-C392-44FE-A702-DFC93C84326A}" destId="{85775A02-F671-41A8-8E22-7C953F16A354}" srcOrd="0" destOrd="0" presId="urn:microsoft.com/office/officeart/2005/8/layout/pyramid2"/>
    <dgm:cxn modelId="{45998570-E0E6-4E16-B09A-A4AF0315EEE3}" srcId="{D78F7820-437C-4A43-8679-D785F7D6A683}" destId="{A998ABE2-A55F-45D1-96D6-9904717C7189}" srcOrd="1" destOrd="0" parTransId="{B072020B-A6A4-4CD9-BEAA-DEB4726402F5}" sibTransId="{8B3F399B-DA87-42BC-87AC-17E5F9454A8B}"/>
    <dgm:cxn modelId="{24CA9B08-D66D-497A-8CF4-BBE023A67AAE}" type="presOf" srcId="{BCB65770-BE03-46FD-885F-D99B9077ADEC}" destId="{EA89C463-6C4F-4607-AA96-EDE71F144934}" srcOrd="0" destOrd="0" presId="urn:microsoft.com/office/officeart/2005/8/layout/pyramid2"/>
    <dgm:cxn modelId="{AB7EAFF4-AC77-40B7-A68A-476477D7B929}" type="presParOf" srcId="{16EECF5A-6438-4B6A-9D9C-D758F61F1EF6}" destId="{4A54A4B0-7F3E-4E33-A896-733C237F1587}" srcOrd="0" destOrd="0" presId="urn:microsoft.com/office/officeart/2005/8/layout/pyramid2"/>
    <dgm:cxn modelId="{DFB23DC3-6FFA-42CA-8CAF-9F711D1D2C93}" type="presParOf" srcId="{16EECF5A-6438-4B6A-9D9C-D758F61F1EF6}" destId="{23FCB6CD-D385-4C3B-938A-B7280FA6903A}" srcOrd="1" destOrd="0" presId="urn:microsoft.com/office/officeart/2005/8/layout/pyramid2"/>
    <dgm:cxn modelId="{CDC1D346-2032-4A34-B9ED-70D0724A3F4F}" type="presParOf" srcId="{23FCB6CD-D385-4C3B-938A-B7280FA6903A}" destId="{85775A02-F671-41A8-8E22-7C953F16A354}" srcOrd="0" destOrd="0" presId="urn:microsoft.com/office/officeart/2005/8/layout/pyramid2"/>
    <dgm:cxn modelId="{9F73E66E-28E5-4B80-B651-5D78C4E1EC9E}" type="presParOf" srcId="{23FCB6CD-D385-4C3B-938A-B7280FA6903A}" destId="{4D9CA95E-C534-4F85-8E6F-02DD6C134DD7}" srcOrd="1" destOrd="0" presId="urn:microsoft.com/office/officeart/2005/8/layout/pyramid2"/>
    <dgm:cxn modelId="{605E21F8-BC97-420B-8E50-1C2C01799B06}" type="presParOf" srcId="{23FCB6CD-D385-4C3B-938A-B7280FA6903A}" destId="{2415EF60-9E75-43D7-BA73-00FAFC816DB1}" srcOrd="2" destOrd="0" presId="urn:microsoft.com/office/officeart/2005/8/layout/pyramid2"/>
    <dgm:cxn modelId="{DD254D77-D758-4D12-A65B-2A36BDBFC874}" type="presParOf" srcId="{23FCB6CD-D385-4C3B-938A-B7280FA6903A}" destId="{536C22AD-E433-4E12-B650-AB8E7BA0FB0D}" srcOrd="3" destOrd="0" presId="urn:microsoft.com/office/officeart/2005/8/layout/pyramid2"/>
    <dgm:cxn modelId="{C37FE1D2-9C2D-4D9C-B4E3-3ADDA1CED3C8}" type="presParOf" srcId="{23FCB6CD-D385-4C3B-938A-B7280FA6903A}" destId="{EA89C463-6C4F-4607-AA96-EDE71F144934}" srcOrd="4" destOrd="0" presId="urn:microsoft.com/office/officeart/2005/8/layout/pyramid2"/>
    <dgm:cxn modelId="{3BDB6480-1813-40CD-8245-AC62529EFFB7}" type="presParOf" srcId="{23FCB6CD-D385-4C3B-938A-B7280FA6903A}" destId="{7D58158F-35BC-4130-ABD4-E699C5AA1B8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4A4B0-7F3E-4E33-A896-733C237F1587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75A02-F671-41A8-8E22-7C953F16A354}">
      <dsp:nvSpPr>
        <dsp:cNvPr id="0" name=""/>
        <dsp:cNvSpPr/>
      </dsp:nvSpPr>
      <dsp:spPr>
        <a:xfrm>
          <a:off x="3775352" y="455027"/>
          <a:ext cx="2941875" cy="107138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2016 </a:t>
          </a:r>
          <a:r>
            <a:rPr lang="en-US" sz="2400" kern="1200" dirty="0" smtClean="0"/>
            <a:t>Job fair schedule finalized</a:t>
          </a:r>
          <a:endParaRPr lang="en-US" sz="2400" kern="1200" dirty="0"/>
        </a:p>
      </dsp:txBody>
      <dsp:txXfrm>
        <a:off x="3827652" y="507327"/>
        <a:ext cx="2837275" cy="966780"/>
      </dsp:txXfrm>
    </dsp:sp>
    <dsp:sp modelId="{2415EF60-9E75-43D7-BA73-00FAFC816DB1}">
      <dsp:nvSpPr>
        <dsp:cNvPr id="0" name=""/>
        <dsp:cNvSpPr/>
      </dsp:nvSpPr>
      <dsp:spPr>
        <a:xfrm>
          <a:off x="3775352" y="1660330"/>
          <a:ext cx="2941875" cy="107138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number of employer registrants</a:t>
          </a:r>
          <a:endParaRPr lang="en-US" sz="2400" kern="1200" dirty="0"/>
        </a:p>
      </dsp:txBody>
      <dsp:txXfrm>
        <a:off x="3827652" y="1712630"/>
        <a:ext cx="2837275" cy="966780"/>
      </dsp:txXfrm>
    </dsp:sp>
    <dsp:sp modelId="{EA89C463-6C4F-4607-AA96-EDE71F144934}">
      <dsp:nvSpPr>
        <dsp:cNvPr id="0" name=""/>
        <dsp:cNvSpPr/>
      </dsp:nvSpPr>
      <dsp:spPr>
        <a:xfrm>
          <a:off x="3775352" y="2865632"/>
          <a:ext cx="2941875" cy="107138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Possible additions to the calendar</a:t>
          </a:r>
          <a:endParaRPr lang="en-US" sz="2400" kern="1200" dirty="0"/>
        </a:p>
      </dsp:txBody>
      <dsp:txXfrm>
        <a:off x="3827652" y="2917932"/>
        <a:ext cx="2837275" cy="966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C3D70-9F07-4F50-AE86-17473E2F1B54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3C0FA-7738-4307-BF98-2B702BA12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180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6E111-5E17-4E30-AB05-7F119C4322E5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BE1C4-E4E9-46C1-9676-8207E70B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37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E1C4-E4E9-46C1-9676-8207E70BC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8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BE1C4-E4E9-46C1-9676-8207E70BC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27A4-DF72-473F-B736-5849369954E5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7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4968-5B86-4F18-B6CE-5BBCEEF581BC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42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4968-5B86-4F18-B6CE-5BBCEEF581BC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21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4968-5B86-4F18-B6CE-5BBCEEF581BC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5526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4968-5B86-4F18-B6CE-5BBCEEF581BC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43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4968-5B86-4F18-B6CE-5BBCEEF581BC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01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4968-5B86-4F18-B6CE-5BBCEEF581BC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633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18-A0CA-49CF-8E83-9EECEA864A2E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8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D914-C466-4361-81DB-B90A7683E92A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2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BBE2-EF50-4E4D-9EED-038654EFE828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7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1B5-5BD0-43B5-BD59-C00A7E6986FB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9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B05E-7E79-40A8-979E-F8E3EA0D612F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3996-62DA-4A92-82F0-D0659EF93D1B}" type="datetime1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BB82-A26F-4877-86B8-F0E09BB1C65C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2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49F9-0DF9-4FBE-81B2-7627DB9C6983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0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BB0A-313E-4858-8655-B627DA535465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943D-A49F-48D1-B404-EBD371A789B4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5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794968-5B86-4F18-B6CE-5BBCEEF581BC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3BE8B-5E68-4CDB-B04E-1E2BA9F87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  <p:sldLayoutId id="2147484162" r:id="rId16"/>
    <p:sldLayoutId id="21474841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685801"/>
            <a:ext cx="9144000" cy="1142999"/>
          </a:xfrm>
          <a:noFill/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</a:rPr>
              <a:t>Seattle-Tacoma Job Fair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048000"/>
            <a:ext cx="5334000" cy="1752600"/>
          </a:xfrm>
        </p:spPr>
        <p:txBody>
          <a:bodyPr>
            <a:noAutofit/>
          </a:bodyPr>
          <a:lstStyle/>
          <a:p>
            <a:r>
              <a:rPr lang="en-US" sz="3200" b="1" cap="all" dirty="0" smtClean="0">
                <a:ln w="0"/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2016 Job </a:t>
            </a:r>
            <a:r>
              <a:rPr lang="en-US" sz="3200" b="1" cap="all" dirty="0">
                <a:ln w="0"/>
                <a:solidFill>
                  <a:schemeClr val="tx1"/>
                </a:solidFill>
                <a:latin typeface="+mj-lt"/>
                <a:ea typeface="+mj-ea"/>
                <a:cs typeface="+mj-cs"/>
              </a:rPr>
              <a:t>Fair Calendar</a:t>
            </a:r>
          </a:p>
        </p:txBody>
      </p:sp>
    </p:spTree>
    <p:extLst>
      <p:ext uri="{BB962C8B-B14F-4D97-AF65-F5344CB8AC3E}">
        <p14:creationId xmlns:p14="http://schemas.microsoft.com/office/powerpoint/2010/main" val="34876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1" cy="10244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Presented by Janice Strickland </a:t>
            </a:r>
            <a:br>
              <a:rPr lang="en-US" sz="3200" b="1" dirty="0" smtClean="0"/>
            </a:br>
            <a:r>
              <a:rPr lang="en-US" sz="3200" b="1" dirty="0" smtClean="0"/>
              <a:t>Employer Coordinator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605598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42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Fair Schedule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Employers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Fairs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</TotalTime>
  <Words>35</Words>
  <PresentationFormat>Widescreen</PresentationFormat>
  <Paragraphs>11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Seattle-Tacoma Job Fair</vt:lpstr>
      <vt:lpstr>Presented by Janice Strickland  Employer Coordinator</vt:lpstr>
      <vt:lpstr>Job Fair Schedule</vt:lpstr>
      <vt:lpstr>Registered Employers</vt:lpstr>
      <vt:lpstr>Additional Fairs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Seattle-Tacoma Job Fair</dc:title>
  <dc:creator>GO! Series</dc:creator>
  <dcterms:created xsi:type="dcterms:W3CDTF">2010-03-10T18:18:34Z</dcterms:created>
  <dcterms:modified xsi:type="dcterms:W3CDTF">2015-09-13T18:16:23Z</dcterms:modified>
</cp:coreProperties>
</file>