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5"/>
    </mc:Choice>
    <mc:Fallback>
      <c:style val="45"/>
    </mc:Fallback>
  </mc:AlternateContent>
  <c:chart>
    <c:title>
      <c:overlay val="0"/>
      <c:txPr>
        <a:bodyPr/>
        <a:lstStyle/>
        <a:p>
          <a:pPr>
            <a:defRPr sz="2800" b="0">
              <a:latin typeface="Arial Black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 b="1">
                    <a:latin typeface="Arial Black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22 Years and Younger</c:v>
                </c:pt>
                <c:pt idx="1">
                  <c:v>23-34 Years</c:v>
                </c:pt>
                <c:pt idx="2">
                  <c:v>35 Years and Older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</c:v>
                </c:pt>
                <c:pt idx="1">
                  <c:v>0.3</c:v>
                </c:pt>
                <c:pt idx="2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09-46F3-A62A-24DFEE4BE35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66518955963837856"/>
          <c:y val="0.31413749514494543"/>
          <c:w val="0.32439377369495481"/>
          <c:h val="0.49310631686734224"/>
        </c:manualLayout>
      </c:layout>
      <c:overlay val="0"/>
      <c:txPr>
        <a:bodyPr/>
        <a:lstStyle/>
        <a:p>
          <a:pPr>
            <a:defRPr sz="1400">
              <a:latin typeface="Arial Black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C213E-322D-4E65-A4E8-00257DA97070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3DA9-49A5-424F-8BF1-B19C2975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70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4EC6C-E494-4D65-8D77-D8ED43BCE10C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96F85-44AD-42EE-BEB6-A1EC1D077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08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B96F85-44AD-42EE-BEB6-A1EC1D077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4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B96F85-44AD-42EE-BEB6-A1EC1D0775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A7E-6106-48A3-93ED-3F1AB765CDB4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2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72E5-AA03-486C-914B-BE7D9E002569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215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72E5-AA03-486C-914B-BE7D9E002569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715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72E5-AA03-486C-914B-BE7D9E002569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441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72E5-AA03-486C-914B-BE7D9E002569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67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72E5-AA03-486C-914B-BE7D9E002569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04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972E5-AA03-486C-914B-BE7D9E002569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64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B72D-7F13-44D4-A81A-FC7B86FC9EB8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0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A342A-70A9-4377-9E18-A7EECAFBEA51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6A25-F5E0-4935-96E4-F413AFAB3FE6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4848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F000-9B58-4597-9D45-136180D75C53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8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7D91-CDB4-4446-8EB7-97A5BEDE7CC7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9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0EF0-E07C-44D3-B2C2-DC66712533B5}" type="datetime1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B3F0-10A0-41AD-800A-59D3D93CB42A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8C2C-FD05-4015-ADD6-FDCEE6C51801}" type="datetime1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2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1CC0A-6F35-44B2-8C8C-5B6D0844D491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0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B5CDCA8-3B33-4F65-A902-750B55C493D2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4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4A972E5-AA03-486C-914B-BE7D9E002569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8DC5233-A19D-48CA-854D-3B204FD9B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51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650722"/>
            <a:ext cx="1524000" cy="228488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Seattle-Tacoma Job Fair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419600"/>
            <a:ext cx="6400800" cy="1752600"/>
          </a:xfrm>
          <a:gradFill>
            <a:gsLst>
              <a:gs pos="0">
                <a:schemeClr val="accent3">
                  <a:tint val="60000"/>
                  <a:lumMod val="110000"/>
                </a:schemeClr>
              </a:gs>
              <a:gs pos="100000">
                <a:schemeClr val="accent3">
                  <a:tint val="82000"/>
                </a:schemeClr>
              </a:gs>
            </a:gsLst>
            <a:lin ang="5400000" scaled="0"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40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rPr>
            </a:br>
            <a:r>
              <a:rPr lang="en-US" sz="4000" b="1" dirty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Attendee Survey</a:t>
            </a:r>
          </a:p>
        </p:txBody>
      </p:sp>
    </p:spTree>
    <p:extLst>
      <p:ext uri="{BB962C8B-B14F-4D97-AF65-F5344CB8AC3E}">
        <p14:creationId xmlns:p14="http://schemas.microsoft.com/office/powerpoint/2010/main" val="2888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1"/>
            <a:ext cx="7315200" cy="1154097"/>
          </a:xfrm>
        </p:spPr>
        <p:txBody>
          <a:bodyPr/>
          <a:lstStyle/>
          <a:p>
            <a:r>
              <a:rPr lang="en-US" dirty="0" smtClean="0"/>
              <a:t>Unemployed Attendees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466615"/>
              </p:ext>
            </p:extLst>
          </p:nvPr>
        </p:nvGraphicFramePr>
        <p:xfrm>
          <a:off x="2057400" y="1524001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576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Unemployed Attendees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5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Underemployed Attendees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324</TotalTime>
  <Words>13</Words>
  <PresentationFormat>Widescreen</PresentationFormat>
  <Paragraphs>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Mesh</vt:lpstr>
      <vt:lpstr>Seattle-Tacoma Job Fair</vt:lpstr>
      <vt:lpstr>Unemployed Attendees</vt:lpstr>
      <vt:lpstr>Unemployed Attendees</vt:lpstr>
      <vt:lpstr>Underemployed Attendees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Seattle-Tacoma Job Fair</dc:title>
  <dc:creator>GO! Series</dc:creator>
  <dcterms:created xsi:type="dcterms:W3CDTF">2010-03-10T19:04:42Z</dcterms:created>
  <dcterms:modified xsi:type="dcterms:W3CDTF">2015-09-13T19:54:47Z</dcterms:modified>
</cp:coreProperties>
</file>