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37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39F9A1-B203-4C11-A2AA-588B5292FB27}" type="datetime1">
              <a:rPr lang="en-US" smtClean="0"/>
              <a:t>9/13/2015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D1524-5470-41FF-AC98-20C096556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886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CED21-0A0A-4961-942C-9DADD2E55C56}" type="datetime1">
              <a:rPr lang="en-US" smtClean="0"/>
              <a:t>9/13/2015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9F88C-5126-4771-8E93-09270DDB6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005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59F88C-5126-4771-8E93-09270DDB61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52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3A34C31-C562-48EE-90EC-1ED0E4C9B9E3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95FA0FE-5332-4D75-B190-0C349617F6D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33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A6D3-AA1E-4662-847A-BAF256E73815}" type="datetime1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A0FE-5332-4D75-B190-0C349617F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131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A6D3-AA1E-4662-847A-BAF256E73815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A0FE-5332-4D75-B190-0C349617F6D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4986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A6D3-AA1E-4662-847A-BAF256E73815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A0FE-5332-4D75-B190-0C349617F6D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2850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A6D3-AA1E-4662-847A-BAF256E73815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A0FE-5332-4D75-B190-0C349617F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925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A6D3-AA1E-4662-847A-BAF256E73815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A0FE-5332-4D75-B190-0C349617F6D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0067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A6D3-AA1E-4662-847A-BAF256E73815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A0FE-5332-4D75-B190-0C349617F6D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4728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C69EC-6FF0-4FED-A9C6-1CAE78F140FD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A0FE-5332-4D75-B190-0C349617F6D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136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01DB0-8031-4CFD-BC4E-77ECF5BACDF3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A0FE-5332-4D75-B190-0C349617F6D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4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633D8-83AA-46D5-A245-F07DE57D1929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A0FE-5332-4D75-B190-0C349617F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7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D058B-B085-489A-91CE-F5FEECD53F1E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A0FE-5332-4D75-B190-0C349617F6D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6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3F06-B2FF-4E44-886A-3050FB9B3F7B}" type="datetime1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A0FE-5332-4D75-B190-0C349617F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6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75EF0-48E3-409F-9242-579740F2968A}" type="datetime1">
              <a:rPr lang="en-US" smtClean="0"/>
              <a:t>9/13/2015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A0FE-5332-4D75-B190-0C349617F6D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37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1C4D1-756F-4819-8464-FE13CFBAF950}" type="datetime1">
              <a:rPr lang="en-US" smtClean="0"/>
              <a:t>9/13/2015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A0FE-5332-4D75-B190-0C349617F6D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42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D21FA-8F52-4460-855C-9E6199E24426}" type="datetime1">
              <a:rPr lang="en-US" smtClean="0"/>
              <a:t>9/13/2015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A0FE-5332-4D75-B190-0C349617F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9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95286-8282-4CAD-8E62-BE62A6001645}" type="datetime1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A0FE-5332-4D75-B190-0C349617F6D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19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5DF69-A53D-4512-A855-024FEC683C83}" type="datetime1">
              <a:rPr lang="en-US" smtClean="0"/>
              <a:t>9/13/2015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FA0FE-5332-4D75-B190-0C349617F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46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A40A6D3-AA1E-4662-847A-BAF256E73815}" type="datetime1">
              <a:rPr lang="en-US" smtClean="0"/>
              <a:t>9/13/2015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95FA0FE-5332-4D75-B190-0C349617F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7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Seattle-Tacoma Job Fair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2003" y="3983723"/>
            <a:ext cx="4836456" cy="104084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Employer </a:t>
            </a:r>
            <a:r>
              <a:rPr lang="en-US" sz="3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349013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Job Fairs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/>
              <a:t>Preparation for job fairs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Job fairs distinguished by industry size</a:t>
            </a:r>
          </a:p>
          <a:p>
            <a:pPr>
              <a:spcAft>
                <a:spcPts val="600"/>
              </a:spcAft>
            </a:pPr>
            <a:r>
              <a:rPr lang="en-US" sz="2800" dirty="0" smtClean="0"/>
              <a:t>Employer surveys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Number of employees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Number of prospective new hires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999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Job Fairs by Industry Size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1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Staffing Survey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5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Potential Job Openings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49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</TotalTime>
  <Words>38</Words>
  <PresentationFormat>Widescreen</PresentationFormat>
  <Paragraphs>12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Garamond</vt:lpstr>
      <vt:lpstr>Organic</vt:lpstr>
      <vt:lpstr>Seattle-Tacoma Job Fair</vt:lpstr>
      <vt:lpstr>Job Fairs</vt:lpstr>
      <vt:lpstr>Job Fairs by Industry Size</vt:lpstr>
      <vt:lpstr>Staffing Survey</vt:lpstr>
      <vt:lpstr>Potential Job Openings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Seattle-Tacoma Job Fair</dc:title>
  <dc:creator>GO! Series</dc:creator>
  <dcterms:created xsi:type="dcterms:W3CDTF">2010-03-10T18:51:33Z</dcterms:created>
  <dcterms:modified xsi:type="dcterms:W3CDTF">2015-09-13T23:11:53Z</dcterms:modified>
</cp:coreProperties>
</file>