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Types of Employers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07-4942-B9C9-5FCC9A799F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07-4942-B9C9-5FCC9A799F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F07-4942-B9C9-5FCC9A799F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F07-4942-B9C9-5FCC9A799FD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F07-4942-B9C9-5FCC9A799FDE}"/>
              </c:ext>
            </c:extLst>
          </c:dPt>
          <c:cat>
            <c:strRef>
              <c:f>Sheet1!$A$2:$A$6</c:f>
              <c:strCache>
                <c:ptCount val="5"/>
                <c:pt idx="0">
                  <c:v>Retail</c:v>
                </c:pt>
                <c:pt idx="1">
                  <c:v>Healthcare</c:v>
                </c:pt>
                <c:pt idx="2">
                  <c:v>Manufacturing</c:v>
                </c:pt>
                <c:pt idx="3">
                  <c:v>Food Service</c:v>
                </c:pt>
                <c:pt idx="4">
                  <c:v>Technology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</c:v>
                </c:pt>
                <c:pt idx="1">
                  <c:v>0.2</c:v>
                </c:pt>
                <c:pt idx="2">
                  <c:v>0.16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F07-4942-B9C9-5FCC9A799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3166-59DC-4711-82D5-8D1B84E4AA09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42B-BABB-4E7D-AD93-7AEE2747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9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46FF-84A2-4E3C-8C42-A475F5682C35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DA7C3-44B1-4CBC-B22E-40A6509DA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650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A7C3-44B1-4CBC-B22E-40A6509DA6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88F7A89-CA19-414F-9C44-7C0FE75B3010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6C8E-A597-4AEF-A803-FC8EB1F7F4E9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08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6C8E-A597-4AEF-A803-FC8EB1F7F4E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46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6C8E-A597-4AEF-A803-FC8EB1F7F4E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19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6C8E-A597-4AEF-A803-FC8EB1F7F4E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84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6C8E-A597-4AEF-A803-FC8EB1F7F4E9}" type="datetime1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51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6C8E-A597-4AEF-A803-FC8EB1F7F4E9}" type="datetime1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2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BBE6-7789-4836-B1DD-ADD1E431B67E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8B1A-BA79-4185-A9DC-5CE54C5DF28E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B1-0333-4848-AD55-BBB36C557E9C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3BB6-3833-4C43-89B5-7331C83EAFF7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67E5-8413-4D96-A7A7-3E73078385FA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7BB2-3FC3-4084-B548-159879E99546}" type="datetime1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2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B401-1633-4211-BC2D-76959B8AE0A1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040E-8CA0-4498-9C1F-862CB020D546}" type="datetime1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8512-184A-425F-AC02-5925B9C404CE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8269-7113-4EF4-83BD-417E60F2C389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3E6C8E-A597-4AEF-A803-FC8EB1F7F4E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B50E95C-FCEB-47BF-83FA-4B7B6BB4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70552"/>
            <a:ext cx="8825658" cy="2677648"/>
          </a:xfrm>
        </p:spPr>
        <p:txBody>
          <a:bodyPr/>
          <a:lstStyle/>
          <a:p>
            <a:pPr algn="r"/>
            <a:r>
              <a:rPr lang="en-US" sz="5400" b="1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Seattle-Tacoma Job Fair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4953000"/>
            <a:ext cx="8151812" cy="861420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/>
              </a:rPr>
              <a:t>Attendance Statistics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57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Attendees at Recent Job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Employers Represented at Recent Job Fair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4803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25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217</TotalTime>
  <Words>20</Words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Seattle-Tacoma Job Fair</vt:lpstr>
      <vt:lpstr>Attendees at Recent Job Fair</vt:lpstr>
      <vt:lpstr>Employers Represented at Recent Job Fair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Seattle-Tacoma Job Fair</dc:title>
  <dc:creator>GO! Series</dc:creator>
  <dcterms:created xsi:type="dcterms:W3CDTF">2010-03-10T19:25:37Z</dcterms:created>
  <dcterms:modified xsi:type="dcterms:W3CDTF">2015-09-13T23:39:57Z</dcterms:modified>
</cp:coreProperties>
</file>