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37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E000B-63DB-4C1F-BE7D-A571610340AF}" type="datetime1">
              <a:rPr lang="en-US" smtClean="0"/>
              <a:t>9/13/2015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85ABA-5475-45A9-A32C-0D872716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833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42F33-EC74-4B21-AF81-6122E6802ECC}" type="datetime1">
              <a:rPr lang="en-US" smtClean="0"/>
              <a:t>9/13/2015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4F9EF-DF97-410C-AEB8-93141DCD5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06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4F9EF-DF97-410C-AEB8-93141DCD5E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08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4F9EF-DF97-410C-AEB8-93141DCD5E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03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4554F2B-4BCF-4197-901F-D7CA0C5C3346}" type="datetimeFigureOut">
              <a:rPr lang="en-US" smtClean="0"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2FBCAD8-FDC2-4A6B-AC44-AC3503A213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5275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A005-8C29-4DF8-9C84-14878578BE06}" type="datetime1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CAD8-FDC2-4A6B-AC44-AC3503A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6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9C47-018B-4A49-9329-51443008C045}" type="datetime1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CAD8-FDC2-4A6B-AC44-AC3503A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1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F21A-8405-4DA5-BEAC-3D4CC71D54EA}" type="datetimeFigureOut">
              <a:rPr lang="en-US" smtClean="0"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CAD8-FDC2-4A6B-AC44-AC3503A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9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C729-576D-4D19-BC26-8D084C844D2F}" type="datetime1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CAD8-FDC2-4A6B-AC44-AC3503A213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429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074A-CA3B-45C0-809B-57F832AC2D0F}" type="datetime1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CAD8-FDC2-4A6B-AC44-AC3503A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13575-9D38-48B0-BC4D-9FA8446735CB}" type="datetime1">
              <a:rPr lang="en-US" smtClean="0"/>
              <a:t>9/13/2015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CAD8-FDC2-4A6B-AC44-AC3503A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7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21BA-B8FA-4BAC-A72E-3F957C50EB82}" type="datetime1">
              <a:rPr lang="en-US" smtClean="0"/>
              <a:t>9/13/2015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CAD8-FDC2-4A6B-AC44-AC3503A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3110-194D-4F6B-AF64-AF8A2E162A2C}" type="datetime1">
              <a:rPr lang="en-US" smtClean="0"/>
              <a:t>9/13/2015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CAD8-FDC2-4A6B-AC44-AC3503A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5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7E6E-56E7-4702-856F-5EA85E83F55C}" type="datetime1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CAD8-FDC2-4A6B-AC44-AC3503A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9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EE76-B4D3-429C-A25F-A3229240D03A}" type="datetime1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CAD8-FDC2-4A6B-AC44-AC3503A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8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CBF1037-B0F5-4B77-9A42-085BBB09E964}" type="datetime1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2FBCAD8-FDC2-4A6B-AC44-AC3503A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0404" y="758952"/>
            <a:ext cx="3777996" cy="4041648"/>
          </a:xfrm>
        </p:spPr>
        <p:txBody>
          <a:bodyPr>
            <a:normAutofit/>
          </a:bodyPr>
          <a:lstStyle/>
          <a:p>
            <a:r>
              <a:rPr lang="en-US" dirty="0"/>
              <a:t>Job Fairs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0405" y="4800600"/>
            <a:ext cx="3655781" cy="1691640"/>
          </a:xfrm>
        </p:spPr>
        <p:txBody>
          <a:bodyPr/>
          <a:lstStyle/>
          <a:p>
            <a:r>
              <a:rPr lang="en-US" dirty="0" smtClean="0"/>
              <a:t>Seattle-Tacoma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17" y="2895600"/>
            <a:ext cx="3400203" cy="226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4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College Job Fairs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6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Industry Related Job Fairs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6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Total Job Fairs Per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2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220</TotalTime>
  <Words>17</Words>
  <PresentationFormat>Widescreen</PresentationFormat>
  <Paragraphs>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Schoolbook</vt:lpstr>
      <vt:lpstr>Wingdings 2</vt:lpstr>
      <vt:lpstr>View</vt:lpstr>
      <vt:lpstr>Job Fairs</vt:lpstr>
      <vt:lpstr>College Job Fairs</vt:lpstr>
      <vt:lpstr>Industry Related Job Fairs</vt:lpstr>
      <vt:lpstr>Total Job Fairs Per Year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Fairs</dc:title>
  <dc:creator>GO! Series</dc:creator>
  <dcterms:created xsi:type="dcterms:W3CDTF">2010-03-10T20:26:58Z</dcterms:created>
  <dcterms:modified xsi:type="dcterms:W3CDTF">2015-09-14T00:15:12Z</dcterms:modified>
</cp:coreProperties>
</file>