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91255-DCEB-4332-86CD-FB380CCCF26C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4367-0B40-4FA8-9DDC-3C35D6A4D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6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B032-CD6B-4632-AB12-3D34C26A1F04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9B62D-1FD4-4230-A21B-9B62F56D6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84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B62D-1FD4-4230-A21B-9B62F56D6257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3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9B62D-1FD4-4230-A21B-9B62F56D6257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49FA-DC40-42EA-8BDD-C48968919E9E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9715" y="697537"/>
            <a:ext cx="6096000" cy="5462926"/>
          </a:xfrm>
          <a:prstGeom prst="rect">
            <a:avLst/>
          </a:prstGeom>
          <a:noFill/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45275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D1B-44CB-4A07-B2D4-932B37DF7F72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2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D1B-44CB-4A07-B2D4-932B37DF7F72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456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D1B-44CB-4A07-B2D4-932B37DF7F72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8626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D1B-44CB-4A07-B2D4-932B37DF7F72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61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D1B-44CB-4A07-B2D4-932B37DF7F72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461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8D1B-44CB-4A07-B2D4-932B37DF7F72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803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EC61E-2A36-4273-83FD-A692CD54EC39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5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EA31-B8C9-4042-BC8A-CB639490C1C0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1F29-D5AF-41FA-AE50-26CB7B6A7BEF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800" y="1935337"/>
            <a:ext cx="3059955" cy="2742176"/>
          </a:xfrm>
          <a:prstGeom prst="rect">
            <a:avLst/>
          </a:prstGeom>
          <a:noFill/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246719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72CC-495D-4B73-99B3-DBC645748A9C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AF3AB-68BA-4416-B441-1B4022EEC383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8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E3F7-BD9C-4798-AF84-70FA465A0C44}" type="datetime1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3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6A9F-6F1E-4256-BA79-98E04DF2BA0F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1953-D6FF-4819-9690-0CC6EA5800E7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5915-1CA1-4772-A5AF-61CAB2659952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78E11-ECEF-4905-A3FF-AB4AB49486E6}" type="datetime1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8A8D1B-44CB-4A07-B2D4-932B37DF7F72}" type="datetime1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E9A4-D0D3-42E4-8C6D-88ED1DDD0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98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7876736" cy="230124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Job Fair Portfolio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Seattle-Tacoma Job Fair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54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Resume</a:t>
            </a:r>
          </a:p>
          <a:p>
            <a:r>
              <a:rPr lang="en-US" sz="3200" dirty="0" smtClean="0"/>
              <a:t>Letters of recommendation</a:t>
            </a:r>
          </a:p>
          <a:p>
            <a:r>
              <a:rPr lang="en-US" sz="3200" dirty="0" smtClean="0"/>
              <a:t>Writing portfolio</a:t>
            </a:r>
          </a:p>
          <a:p>
            <a:r>
              <a:rPr lang="en-US" sz="3200" dirty="0" smtClean="0"/>
              <a:t>Brief case</a:t>
            </a:r>
          </a:p>
          <a:p>
            <a:r>
              <a:rPr lang="en-US" sz="3200" dirty="0" smtClean="0"/>
              <a:t>Appropriate dress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3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20</Words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</vt:lpstr>
      <vt:lpstr>Job Fair Portfolio</vt:lpstr>
      <vt:lpstr>Portfolio</vt:lpstr>
      <vt:lpstr>Resume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Fair Portfolio</dc:title>
  <dc:creator>GO! Series</dc:creator>
  <dcterms:created xsi:type="dcterms:W3CDTF">2010-03-18T17:59:04Z</dcterms:created>
  <dcterms:modified xsi:type="dcterms:W3CDTF">2015-09-14T16:24:38Z</dcterms:modified>
</cp:coreProperties>
</file>