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0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5B401-182B-4BEE-A794-64497D5E193E}" type="datetime1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91877-D818-4279-B0BE-92F1D8BB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9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0166-396D-469F-B3A5-B1FB69D03067}" type="datetime1">
              <a:rPr lang="en-US" smtClean="0"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E6A66-D2C5-45A8-AAB7-C3EEE388A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E6A66-D2C5-45A8-AAB7-C3EEE388AB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6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E6A66-D2C5-45A8-AAB7-C3EEE388AB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3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3EBD5B-EB08-457E-A63B-F320B193A8AC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6661F1-59EE-49EF-91B7-C420795B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4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CBE-947A-4BB9-BA1F-2788B0650269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61F1-59EE-49EF-91B7-C420795B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3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6127F1-421E-4A22-BA0B-389A1CFFC195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6661F1-59EE-49EF-91B7-C420795B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6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4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37AED7-1BD6-422E-8E77-C5F177A04878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6661F1-59EE-49EF-91B7-C420795B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3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130A-74EB-4F10-BF18-E5679A50D39B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61F1-59EE-49EF-91B7-C420795B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5180-5BAF-4877-A833-A39B1AB4A727}" type="datetime1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61F1-59EE-49EF-91B7-C420795B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1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B415-62CF-4D62-A046-3D68EC962D87}" type="datetime1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61F1-59EE-49EF-91B7-C420795BA0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3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8CDD-48B1-4D8C-9D43-0F3EC7C30CC4}" type="datetime1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61F1-59EE-49EF-91B7-C420795B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2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9838A0-FEF8-488C-A6F9-455681DCC1B1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6661F1-59EE-49EF-91B7-C420795B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3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46D3-BC6F-4923-8330-E623D0C8C6EA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61F1-59EE-49EF-91B7-C420795B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2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7427B48-B59B-44C7-BEA0-312C763F1DD0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96661F1-59EE-49EF-91B7-C420795BA0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212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4" y="1066800"/>
            <a:ext cx="8001000" cy="9143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6000" cap="none" dirty="0">
                <a:ln w="0"/>
              </a:rPr>
              <a:t>Interview Primer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Seattle-Tacoma</a:t>
            </a:r>
          </a:p>
        </p:txBody>
      </p:sp>
    </p:spTree>
    <p:extLst>
      <p:ext uri="{BB962C8B-B14F-4D97-AF65-F5344CB8AC3E}">
        <p14:creationId xmlns:p14="http://schemas.microsoft.com/office/powerpoint/2010/main" val="14145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Attire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Interview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16" y="2362200"/>
            <a:ext cx="11029615" cy="3678303"/>
          </a:xfrm>
        </p:spPr>
        <p:txBody>
          <a:bodyPr>
            <a:normAutofit fontScale="77500" lnSpcReduction="20000"/>
          </a:bodyPr>
          <a:lstStyle/>
          <a:p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Arrive on time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Introduce yourself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Use a firm handshake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Listen and show interest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Ask about next step in the process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Thank the interviewer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Write a Thank You note</a:t>
            </a:r>
          </a:p>
          <a:p>
            <a:pPr marL="0" indent="0">
              <a:buNone/>
            </a:pP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36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973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242</TotalTime>
  <Words>42</Words>
  <PresentationFormat>Widescreen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Interview Primer</vt:lpstr>
      <vt:lpstr>Interview Classes</vt:lpstr>
      <vt:lpstr>Interview Attire</vt:lpstr>
      <vt:lpstr>Successful Interview Tips</vt:lpstr>
      <vt:lpstr>Attendance Projections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Primer</dc:title>
  <dc:creator>GO! Series</dc:creator>
  <dcterms:created xsi:type="dcterms:W3CDTF">2010-03-18T20:28:32Z</dcterms:created>
  <dcterms:modified xsi:type="dcterms:W3CDTF">2015-09-14T16:29:09Z</dcterms:modified>
</cp:coreProperties>
</file>