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70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4BCA5-B481-4B33-8EA8-BA9B848B8FC7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5BBB9-950C-4A8C-B578-4874939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09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02E00-CDC2-48FA-9B5C-BD5B892FBCF5}" type="datetime1">
              <a:rPr lang="en-US" smtClean="0"/>
              <a:t>9/14/2015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41816-331F-4125-9E12-DA69F3912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17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1816-331F-4125-9E12-DA69F3912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5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441816-331F-4125-9E12-DA69F39122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7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31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8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4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9/14/2015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4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4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42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34F040C5-C51A-4E44-BCE8-ADEB507439C3}" type="datetimeFigureOut">
              <a:rPr lang="en-US" smtClean="0"/>
              <a:t>9/14/2015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5F80C2-18D4-4714-B664-0A6C0E5DA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5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6961" y="2667000"/>
            <a:ext cx="9144000" cy="2043684"/>
          </a:xfrm>
        </p:spPr>
        <p:txBody>
          <a:bodyPr>
            <a:noAutofit/>
          </a:bodyPr>
          <a:lstStyle/>
          <a:p>
            <a:r>
              <a:rPr lang="en-US" sz="6600" b="1" dirty="0">
                <a:effectLst/>
              </a:rPr>
              <a:t>Richards Consulting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Presentation for </a:t>
            </a:r>
            <a:r>
              <a:rPr lang="en-US" sz="2000" b="1" dirty="0" smtClean="0"/>
              <a:t>Seattle-</a:t>
            </a:r>
            <a:r>
              <a:rPr lang="en-US" dirty="0"/>
              <a:t>T</a:t>
            </a:r>
            <a:r>
              <a:rPr lang="en-US" sz="2000" b="1" dirty="0" smtClean="0"/>
              <a:t>acoma </a:t>
            </a:r>
            <a:r>
              <a:rPr lang="en-US" dirty="0"/>
              <a:t>J</a:t>
            </a:r>
            <a:r>
              <a:rPr lang="en-US" sz="2000" b="1" dirty="0" smtClean="0"/>
              <a:t>ob </a:t>
            </a:r>
            <a:r>
              <a:rPr lang="en-US" dirty="0"/>
              <a:t>F</a:t>
            </a:r>
            <a:r>
              <a:rPr lang="en-US" sz="2000" b="1" dirty="0" smtClean="0"/>
              <a:t>air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0850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Company Experience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044786"/>
              </p:ext>
            </p:extLst>
          </p:nvPr>
        </p:nvGraphicFramePr>
        <p:xfrm>
          <a:off x="3672841" y="2367280"/>
          <a:ext cx="6851743" cy="1483360"/>
        </p:xfrm>
        <a:graphic>
          <a:graphicData uri="http://schemas.openxmlformats.org/drawingml/2006/table">
            <a:tbl>
              <a:tblPr firstCol="1" bandRow="1">
                <a:tableStyleId>{2D5ABB26-0587-4C30-8999-92F81FD0307C}</a:tableStyleId>
              </a:tblPr>
              <a:tblGrid>
                <a:gridCol w="1948180"/>
                <a:gridCol w="1338580"/>
                <a:gridCol w="2333625"/>
                <a:gridCol w="123135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Position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/>
                        <a:t>Company Experience</a:t>
                      </a:r>
                      <a:endParaRPr lang="en-US" sz="14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/>
                      <a:endParaRPr lang="en-US" sz="14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Marilyn</a:t>
                      </a:r>
                      <a:r>
                        <a:rPr lang="en-US" sz="1400" baseline="0" dirty="0" smtClean="0"/>
                        <a:t> Richards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Owner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 years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Susan Jones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 years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Sandra Richards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Consultant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 years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07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Consultant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3647830"/>
              </p:ext>
            </p:extLst>
          </p:nvPr>
        </p:nvGraphicFramePr>
        <p:xfrm>
          <a:off x="2971800" y="2362200"/>
          <a:ext cx="6438964" cy="438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09741"/>
                <a:gridCol w="1438259"/>
                <a:gridCol w="171482"/>
                <a:gridCol w="1428718"/>
                <a:gridCol w="181023"/>
                <a:gridCol w="1609741"/>
              </a:tblGrid>
              <a:tr h="640080"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Types of Services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Seminars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How to Get a Job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How to Keep a Job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Where</a:t>
                      </a:r>
                      <a:r>
                        <a:rPr lang="en-US" sz="1600" baseline="0" dirty="0" smtClean="0"/>
                        <a:t> the Jobs Are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Workshops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Interview Process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Evaluating</a:t>
                      </a:r>
                      <a:r>
                        <a:rPr lang="en-US" sz="1600" baseline="0" dirty="0" smtClean="0"/>
                        <a:t> Your Resume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Skills</a:t>
                      </a:r>
                      <a:r>
                        <a:rPr lang="en-US" sz="1600" baseline="0" dirty="0" smtClean="0"/>
                        <a:t> Needed to Get a Job Now!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Guest Speaker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smtClean="0"/>
                        <a:t>Phil Davis schedule</a:t>
                      </a:r>
                      <a:r>
                        <a:rPr lang="en-US" sz="1600" baseline="0" smtClean="0"/>
                        <a:t>d </a:t>
                      </a:r>
                      <a:r>
                        <a:rPr lang="en-US" sz="1600" baseline="0" dirty="0" smtClean="0"/>
                        <a:t>for May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Webinars</a:t>
                      </a:r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Topics vary on a monthly basis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4219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85</TotalTime>
  <Words>79</Words>
  <PresentationFormat>Widescreen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Bookman Old Style</vt:lpstr>
      <vt:lpstr>Calibri</vt:lpstr>
      <vt:lpstr>Century Gothic</vt:lpstr>
      <vt:lpstr>Wingdings</vt:lpstr>
      <vt:lpstr>Wood Type</vt:lpstr>
      <vt:lpstr>Richards Consulting</vt:lpstr>
      <vt:lpstr>Company Experience</vt:lpstr>
      <vt:lpstr>Consultant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Richards Consulting</dc:title>
  <dc:creator>GO! Series</dc:creator>
  <dcterms:created xsi:type="dcterms:W3CDTF">2010-03-21T16:38:01Z</dcterms:created>
  <dcterms:modified xsi:type="dcterms:W3CDTF">2015-09-14T16:36:50Z</dcterms:modified>
</cp:coreProperties>
</file>