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AA8E7-FFBC-42BD-9AA3-BA0DAB6AA01F}" v="9" dt="2020-05-26T20:26:33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AE5AA8E7-FFBC-42BD-9AA3-BA0DAB6AA01F}"/>
    <pc:docChg chg="undo custSel addSld delSld modSld">
      <pc:chgData name="SOUMYA VAJJHALA" userId="f3e3711e514002e0" providerId="LiveId" clId="{AE5AA8E7-FFBC-42BD-9AA3-BA0DAB6AA01F}" dt="2020-05-26T20:13:59.376" v="764" actId="1440"/>
      <pc:docMkLst>
        <pc:docMk/>
      </pc:docMkLst>
      <pc:sldChg chg="modSp mod">
        <pc:chgData name="SOUMYA VAJJHALA" userId="f3e3711e514002e0" providerId="LiveId" clId="{AE5AA8E7-FFBC-42BD-9AA3-BA0DAB6AA01F}" dt="2020-05-26T18:50:29.712" v="739" actId="20577"/>
        <pc:sldMkLst>
          <pc:docMk/>
          <pc:sldMk cId="953197594" sldId="256"/>
        </pc:sldMkLst>
        <pc:spChg chg="mod">
          <ac:chgData name="SOUMYA VAJJHALA" userId="f3e3711e514002e0" providerId="LiveId" clId="{AE5AA8E7-FFBC-42BD-9AA3-BA0DAB6AA01F}" dt="2020-05-26T18:50:29.712" v="739" actId="20577"/>
          <ac:spMkLst>
            <pc:docMk/>
            <pc:sldMk cId="953197594" sldId="256"/>
            <ac:spMk id="2" creationId="{B63838DF-056C-4D0F-9D9B-E96BF3B366F7}"/>
          </ac:spMkLst>
        </pc:spChg>
        <pc:spChg chg="mod">
          <ac:chgData name="SOUMYA VAJJHALA" userId="f3e3711e514002e0" providerId="LiveId" clId="{AE5AA8E7-FFBC-42BD-9AA3-BA0DAB6AA01F}" dt="2020-05-25T14:53:25.404" v="1"/>
          <ac:spMkLst>
            <pc:docMk/>
            <pc:sldMk cId="953197594" sldId="256"/>
            <ac:spMk id="3" creationId="{A937C227-D924-48F6-BC3C-4970457506CE}"/>
          </ac:spMkLst>
        </pc:spChg>
      </pc:sldChg>
      <pc:sldChg chg="addSp delSp modSp new mod modNotesTx">
        <pc:chgData name="SOUMYA VAJJHALA" userId="f3e3711e514002e0" providerId="LiveId" clId="{AE5AA8E7-FFBC-42BD-9AA3-BA0DAB6AA01F}" dt="2020-05-26T19:59:59.149" v="742" actId="962"/>
        <pc:sldMkLst>
          <pc:docMk/>
          <pc:sldMk cId="104195453" sldId="257"/>
        </pc:sldMkLst>
        <pc:spChg chg="mod">
          <ac:chgData name="SOUMYA VAJJHALA" userId="f3e3711e514002e0" providerId="LiveId" clId="{AE5AA8E7-FFBC-42BD-9AA3-BA0DAB6AA01F}" dt="2020-05-25T15:32:01.950" v="13" actId="20577"/>
          <ac:spMkLst>
            <pc:docMk/>
            <pc:sldMk cId="104195453" sldId="257"/>
            <ac:spMk id="2" creationId="{10389010-4D7B-4F14-BBB2-2B6AEF5507DA}"/>
          </ac:spMkLst>
        </pc:spChg>
        <pc:spChg chg="del">
          <ac:chgData name="SOUMYA VAJJHALA" userId="f3e3711e514002e0" providerId="LiveId" clId="{AE5AA8E7-FFBC-42BD-9AA3-BA0DAB6AA01F}" dt="2020-05-26T19:59:57.461" v="740" actId="931"/>
          <ac:spMkLst>
            <pc:docMk/>
            <pc:sldMk cId="104195453" sldId="257"/>
            <ac:spMk id="3" creationId="{20C8DBCD-B816-46AE-B4D4-ADD6DDD55A1E}"/>
          </ac:spMkLst>
        </pc:spChg>
        <pc:spChg chg="mod">
          <ac:chgData name="SOUMYA VAJJHALA" userId="f3e3711e514002e0" providerId="LiveId" clId="{AE5AA8E7-FFBC-42BD-9AA3-BA0DAB6AA01F}" dt="2020-05-25T15:33:12.263" v="150" actId="20577"/>
          <ac:spMkLst>
            <pc:docMk/>
            <pc:sldMk cId="104195453" sldId="257"/>
            <ac:spMk id="4" creationId="{5F1B147B-41A9-4A7D-9D23-7A1CDCE60116}"/>
          </ac:spMkLst>
        </pc:spChg>
        <pc:picChg chg="add mod">
          <ac:chgData name="SOUMYA VAJJHALA" userId="f3e3711e514002e0" providerId="LiveId" clId="{AE5AA8E7-FFBC-42BD-9AA3-BA0DAB6AA01F}" dt="2020-05-26T19:59:59.149" v="742" actId="962"/>
          <ac:picMkLst>
            <pc:docMk/>
            <pc:sldMk cId="104195453" sldId="257"/>
            <ac:picMk id="6" creationId="{A74DD8B0-1B17-4271-B425-44DD7F2C155F}"/>
          </ac:picMkLst>
        </pc:picChg>
      </pc:sldChg>
      <pc:sldChg chg="modSp new mod modNotesTx">
        <pc:chgData name="SOUMYA VAJJHALA" userId="f3e3711e514002e0" providerId="LiveId" clId="{AE5AA8E7-FFBC-42BD-9AA3-BA0DAB6AA01F}" dt="2020-05-25T19:37:09.664" v="477" actId="20577"/>
        <pc:sldMkLst>
          <pc:docMk/>
          <pc:sldMk cId="3232909528" sldId="258"/>
        </pc:sldMkLst>
        <pc:spChg chg="mod">
          <ac:chgData name="SOUMYA VAJJHALA" userId="f3e3711e514002e0" providerId="LiveId" clId="{AE5AA8E7-FFBC-42BD-9AA3-BA0DAB6AA01F}" dt="2020-05-25T15:34:39.429" v="164" actId="20577"/>
          <ac:spMkLst>
            <pc:docMk/>
            <pc:sldMk cId="3232909528" sldId="258"/>
            <ac:spMk id="2" creationId="{1E675FD3-F684-4C7C-BF00-DBAEB78F7E99}"/>
          </ac:spMkLst>
        </pc:spChg>
        <pc:spChg chg="mod">
          <ac:chgData name="SOUMYA VAJJHALA" userId="f3e3711e514002e0" providerId="LiveId" clId="{AE5AA8E7-FFBC-42BD-9AA3-BA0DAB6AA01F}" dt="2020-05-25T19:19:43.177" v="343" actId="20577"/>
          <ac:spMkLst>
            <pc:docMk/>
            <pc:sldMk cId="3232909528" sldId="258"/>
            <ac:spMk id="3" creationId="{496F99E8-8157-4770-8E71-269ED697E562}"/>
          </ac:spMkLst>
        </pc:spChg>
      </pc:sldChg>
      <pc:sldChg chg="new del">
        <pc:chgData name="SOUMYA VAJJHALA" userId="f3e3711e514002e0" providerId="LiveId" clId="{AE5AA8E7-FFBC-42BD-9AA3-BA0DAB6AA01F}" dt="2020-05-26T18:30:34.203" v="479" actId="47"/>
        <pc:sldMkLst>
          <pc:docMk/>
          <pc:sldMk cId="805370081" sldId="259"/>
        </pc:sldMkLst>
      </pc:sldChg>
      <pc:sldChg chg="modSp new mod">
        <pc:chgData name="SOUMYA VAJJHALA" userId="f3e3711e514002e0" providerId="LiveId" clId="{AE5AA8E7-FFBC-42BD-9AA3-BA0DAB6AA01F}" dt="2020-05-26T18:50:10.253" v="732" actId="20577"/>
        <pc:sldMkLst>
          <pc:docMk/>
          <pc:sldMk cId="974914693" sldId="259"/>
        </pc:sldMkLst>
        <pc:spChg chg="mod">
          <ac:chgData name="SOUMYA VAJJHALA" userId="f3e3711e514002e0" providerId="LiveId" clId="{AE5AA8E7-FFBC-42BD-9AA3-BA0DAB6AA01F}" dt="2020-05-26T18:32:01.100" v="499" actId="20577"/>
          <ac:spMkLst>
            <pc:docMk/>
            <pc:sldMk cId="974914693" sldId="259"/>
            <ac:spMk id="2" creationId="{3A50D436-9B22-4564-9873-3FF866BB2272}"/>
          </ac:spMkLst>
        </pc:spChg>
        <pc:spChg chg="mod">
          <ac:chgData name="SOUMYA VAJJHALA" userId="f3e3711e514002e0" providerId="LiveId" clId="{AE5AA8E7-FFBC-42BD-9AA3-BA0DAB6AA01F}" dt="2020-05-26T18:50:10.253" v="732" actId="20577"/>
          <ac:spMkLst>
            <pc:docMk/>
            <pc:sldMk cId="974914693" sldId="259"/>
            <ac:spMk id="3" creationId="{E168AE11-8DB9-42B9-BD1B-53EBB169C67B}"/>
          </ac:spMkLst>
        </pc:spChg>
      </pc:sldChg>
      <pc:sldChg chg="new del">
        <pc:chgData name="SOUMYA VAJJHALA" userId="f3e3711e514002e0" providerId="LiveId" clId="{AE5AA8E7-FFBC-42BD-9AA3-BA0DAB6AA01F}" dt="2020-05-26T20:10:47.397" v="744" actId="680"/>
        <pc:sldMkLst>
          <pc:docMk/>
          <pc:sldMk cId="1384175995" sldId="260"/>
        </pc:sldMkLst>
      </pc:sldChg>
      <pc:sldChg chg="addSp delSp modSp new mod">
        <pc:chgData name="SOUMYA VAJJHALA" userId="f3e3711e514002e0" providerId="LiveId" clId="{AE5AA8E7-FFBC-42BD-9AA3-BA0DAB6AA01F}" dt="2020-05-26T20:13:59.376" v="764" actId="1440"/>
        <pc:sldMkLst>
          <pc:docMk/>
          <pc:sldMk cId="1991338273" sldId="260"/>
        </pc:sldMkLst>
        <pc:spChg chg="mod">
          <ac:chgData name="SOUMYA VAJJHALA" userId="f3e3711e514002e0" providerId="LiveId" clId="{AE5AA8E7-FFBC-42BD-9AA3-BA0DAB6AA01F}" dt="2020-05-26T20:12:31.374" v="763" actId="20577"/>
          <ac:spMkLst>
            <pc:docMk/>
            <pc:sldMk cId="1991338273" sldId="260"/>
            <ac:spMk id="2" creationId="{15DD5817-DB78-48AD-ADAA-8FF1B0354A79}"/>
          </ac:spMkLst>
        </pc:spChg>
        <pc:spChg chg="del">
          <ac:chgData name="SOUMYA VAJJHALA" userId="f3e3711e514002e0" providerId="LiveId" clId="{AE5AA8E7-FFBC-42BD-9AA3-BA0DAB6AA01F}" dt="2020-05-26T20:12:13.962" v="746" actId="931"/>
          <ac:spMkLst>
            <pc:docMk/>
            <pc:sldMk cId="1991338273" sldId="260"/>
            <ac:spMk id="3" creationId="{F21E72F9-0C18-4FA8-A87B-AEFE5766BF66}"/>
          </ac:spMkLst>
        </pc:spChg>
        <pc:picChg chg="add mod">
          <ac:chgData name="SOUMYA VAJJHALA" userId="f3e3711e514002e0" providerId="LiveId" clId="{AE5AA8E7-FFBC-42BD-9AA3-BA0DAB6AA01F}" dt="2020-05-26T20:13:59.376" v="764" actId="1440"/>
          <ac:picMkLst>
            <pc:docMk/>
            <pc:sldMk cId="1991338273" sldId="260"/>
            <ac:picMk id="5" creationId="{F4AB10D6-4D59-4A77-AA28-E91D8D9919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12A5F-5FD4-4364-9667-B35875599239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2CC93-51B7-4200-8930-A9354539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49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can dream it, we can help you get there.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CC93-51B7-4200-8930-A935453969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9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Kodiak West Travel has locations in Juneau, Anchorage, and Victoria.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C2CC93-51B7-4200-8930-A935453969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8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1E14B6C-B3AD-4005-998C-43A33E236881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5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AD0A-F55A-4550-A88C-FBEE6DB36A6E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7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67EA-F4AA-4F6D-982B-7471AF93AF9A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921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0DEA9-AFD5-462D-A713-B5333F9FA253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0951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5871-7C0A-4721-BF12-EF85896A4BFE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48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9E86-E6B2-486D-A931-DA5A417F30BA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3713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ADB1A-102D-4D59-8D23-221C79C80A6E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137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F67B6-5CCC-4BE8-AB4B-75F716CE0B98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153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9A48-B605-49E3-8017-333EDE9B7786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852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5045E-E86A-4275-980C-4840E63C845E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9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27A86-4218-4B36-8237-2B8A1413E8B5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3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56CE4-4976-4C50-9FD4-DE612051024F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8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1BFEA-2AFC-42F0-80F3-E4442ED1B827}" type="datetime1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18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E3DF-D968-4EC0-A81D-3A15F67C99FC}" type="datetime1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04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7B8A4-3E4F-4826-8C2C-E00961295F20}" type="datetime1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43EC7-DF24-4571-A346-F85B6C1080C5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81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3EB7-6EDC-4336-8B22-1BEB2A06B510}" type="datetime1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2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EA35C8D-EF70-4404-8D6B-7AD1B7801BDB}" type="datetime1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KWT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98B955-A9B9-485C-B654-B0411A768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60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38DF-056C-4D0F-9D9B-E96BF3B366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Kodiak West Travel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7C227-D924-48F6-BC3C-4970457506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Your Travel</a:t>
            </a:r>
          </a:p>
          <a:p>
            <a:r>
              <a:rPr lang="en-US" dirty="0"/>
              <a:t>Your Way</a:t>
            </a:r>
          </a:p>
        </p:txBody>
      </p:sp>
    </p:spTree>
    <p:extLst>
      <p:ext uri="{BB962C8B-B14F-4D97-AF65-F5344CB8AC3E}">
        <p14:creationId xmlns:p14="http://schemas.microsoft.com/office/powerpoint/2010/main" val="953197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9010-4D7B-4F14-BBB2-2B6AEF550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Dreams</a:t>
            </a:r>
          </a:p>
        </p:txBody>
      </p:sp>
      <p:pic>
        <p:nvPicPr>
          <p:cNvPr id="6" name="Picture Placeholder 5" descr="A view of a mountain&#10;&#10;Description automatically generated">
            <a:extLst>
              <a:ext uri="{FF2B5EF4-FFF2-40B4-BE49-F238E27FC236}">
                <a16:creationId xmlns:a16="http://schemas.microsoft.com/office/drawing/2014/main" id="{A74DD8B0-1B17-4271-B425-44DD7F2C155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7" b="20787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B147B-41A9-4A7D-9D23-7A1CDCE60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Whether you want to trek on a glacier or spend your time in quiet solitude, Kodiak West Travel can make your dream a reality.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8BB9AD-07A6-4A79-8CD5-CBD62448F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B29BC0-1204-4859-97D2-A4625A92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75FD3-F684-4C7C-BF00-DBAEB78F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Expertise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F99E8-8157-4770-8E71-269ED697E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20 years of experience in the travel industry</a:t>
            </a:r>
          </a:p>
          <a:p>
            <a:pPr lvl="1"/>
            <a:r>
              <a:rPr lang="en-US" dirty="0"/>
              <a:t>Certified Travel Associates</a:t>
            </a:r>
          </a:p>
          <a:p>
            <a:r>
              <a:rPr lang="en-US" dirty="0"/>
              <a:t>Specializing in land and sea travel</a:t>
            </a:r>
          </a:p>
          <a:p>
            <a:pPr lvl="1"/>
            <a:r>
              <a:rPr lang="en-US" dirty="0"/>
              <a:t>Pacific Northwest including U. S. and Canada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8F9BD-774B-4A17-9936-A82E8D53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3C722-DADC-4449-B902-DBD495A5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0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5817-DB78-48AD-ADAA-8FF1B035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Vacation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B10D6-4D59-4A77-AA28-E91D8D9919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147" y="2557463"/>
            <a:ext cx="5901706" cy="33178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0D476-8E74-4102-86AD-B2083DAB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D6589-BCA5-47B2-BC4B-EBD706A6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D436-9B22-4564-9873-3FF866BB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Company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8AE11-8DB9-42B9-BD1B-53EBB169C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Kodiak West Travel was established in May of 2001 by Ken </a:t>
            </a:r>
            <a:r>
              <a:rPr lang="en-US" dirty="0" err="1"/>
              <a:t>Dakona</a:t>
            </a:r>
            <a:r>
              <a:rPr lang="en-US" dirty="0"/>
              <a:t> and Mariam Dorner, two Alaska residents whose sense of adventure and commitment to ecotourism is an inherent aspect of their travel itineraries.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76F78-3590-493C-878D-2D247AA7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KWT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0D777-8617-4710-80CB-AA2FAEA3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B955-A9B9-485C-B654-B0411A7685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14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688</TotalTime>
  <Words>145</Words>
  <Application>Microsoft Office PowerPoint</Application>
  <PresentationFormat>Widescreen</PresentationFormat>
  <Paragraphs>25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Garamond</vt:lpstr>
      <vt:lpstr>Organic</vt:lpstr>
      <vt:lpstr>Kodiak West Travel</vt:lpstr>
      <vt:lpstr>Your Dreams</vt:lpstr>
      <vt:lpstr>Our Expertise</vt:lpstr>
      <vt:lpstr>Your Vacation</vt:lpstr>
      <vt:lpstr>About Our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Kodiak West</dc:title>
  <dc:creator>SOUMYA VAJJHALA</dc:creator>
  <cp:lastModifiedBy>SOUMYA VAJJHALA</cp:lastModifiedBy>
  <cp:revision>2</cp:revision>
  <dcterms:created xsi:type="dcterms:W3CDTF">2020-05-24T16:23:26Z</dcterms:created>
  <dcterms:modified xsi:type="dcterms:W3CDTF">2020-05-26T20:27:01Z</dcterms:modified>
</cp:coreProperties>
</file>