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4074-0D8D-4701-911A-C78CA17DA974}" v="23" dt="2019-03-09T20:19:28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10" autoAdjust="0"/>
  </p:normalViewPr>
  <p:slideViewPr>
    <p:cSldViewPr snapToGrid="0">
      <p:cViewPr>
        <p:scale>
          <a:sx n="100" d="100"/>
          <a:sy n="100" d="100"/>
        </p:scale>
        <p:origin x="72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DBF04074-0D8D-4701-911A-C78CA17DA974}"/>
    <pc:docChg chg="undo redo custSel addSld delSld modSld">
      <pc:chgData name="SOUMYA VAJJHALA" userId="f3e3711e514002e0" providerId="LiveId" clId="{DBF04074-0D8D-4701-911A-C78CA17DA974}" dt="2019-03-09T20:27:06.646" v="672" actId="1440"/>
      <pc:docMkLst>
        <pc:docMk/>
      </pc:docMkLst>
      <pc:sldChg chg="addSp delSp modSp add">
        <pc:chgData name="SOUMYA VAJJHALA" userId="f3e3711e514002e0" providerId="LiveId" clId="{DBF04074-0D8D-4701-911A-C78CA17DA974}" dt="2019-03-09T20:27:06.646" v="672" actId="1440"/>
        <pc:sldMkLst>
          <pc:docMk/>
          <pc:sldMk cId="3150076814" sldId="257"/>
        </pc:sldMkLst>
        <pc:spChg chg="mod">
          <ac:chgData name="SOUMYA VAJJHALA" userId="f3e3711e514002e0" providerId="LiveId" clId="{DBF04074-0D8D-4701-911A-C78CA17DA974}" dt="2019-03-09T19:45:25.057" v="31" actId="20577"/>
          <ac:spMkLst>
            <pc:docMk/>
            <pc:sldMk cId="3150076814" sldId="257"/>
            <ac:spMk id="2" creationId="{FDF24C0D-AA72-4326-8CE7-B3204E7B831F}"/>
          </ac:spMkLst>
        </pc:spChg>
        <pc:spChg chg="mod">
          <ac:chgData name="SOUMYA VAJJHALA" userId="f3e3711e514002e0" providerId="LiveId" clId="{DBF04074-0D8D-4701-911A-C78CA17DA974}" dt="2019-03-09T20:14:01.818" v="518"/>
          <ac:spMkLst>
            <pc:docMk/>
            <pc:sldMk cId="3150076814" sldId="257"/>
            <ac:spMk id="3" creationId="{5C9D4ABF-242C-423A-A0A4-D970B35B048A}"/>
          </ac:spMkLst>
        </pc:spChg>
        <pc:spChg chg="add del">
          <ac:chgData name="SOUMYA VAJJHALA" userId="f3e3711e514002e0" providerId="LiveId" clId="{DBF04074-0D8D-4701-911A-C78CA17DA974}" dt="2019-03-09T20:19:28.660" v="671" actId="931"/>
          <ac:spMkLst>
            <pc:docMk/>
            <pc:sldMk cId="3150076814" sldId="257"/>
            <ac:spMk id="4" creationId="{0EEB8AA4-405D-4680-AED0-B2B7F92DBD73}"/>
          </ac:spMkLst>
        </pc:spChg>
        <pc:spChg chg="add del mod">
          <ac:chgData name="SOUMYA VAJJHALA" userId="f3e3711e514002e0" providerId="LiveId" clId="{DBF04074-0D8D-4701-911A-C78CA17DA974}" dt="2019-03-09T20:14:01.818" v="518"/>
          <ac:spMkLst>
            <pc:docMk/>
            <pc:sldMk cId="3150076814" sldId="257"/>
            <ac:spMk id="5" creationId="{48FAD21D-8970-420C-A5A5-B16C56C36C51}"/>
          </ac:spMkLst>
        </pc:spChg>
        <pc:picChg chg="add mod">
          <ac:chgData name="SOUMYA VAJJHALA" userId="f3e3711e514002e0" providerId="LiveId" clId="{DBF04074-0D8D-4701-911A-C78CA17DA974}" dt="2019-03-09T20:27:06.646" v="672" actId="1440"/>
          <ac:picMkLst>
            <pc:docMk/>
            <pc:sldMk cId="3150076814" sldId="257"/>
            <ac:picMk id="7" creationId="{BDB44078-0981-4CE4-8894-7688E9CF9F66}"/>
          </ac:picMkLst>
        </pc:picChg>
      </pc:sldChg>
      <pc:sldChg chg="modSp add modNotesTx">
        <pc:chgData name="SOUMYA VAJJHALA" userId="f3e3711e514002e0" providerId="LiveId" clId="{DBF04074-0D8D-4701-911A-C78CA17DA974}" dt="2019-03-09T20:06:51.893" v="495" actId="20577"/>
        <pc:sldMkLst>
          <pc:docMk/>
          <pc:sldMk cId="535147038" sldId="258"/>
        </pc:sldMkLst>
        <pc:spChg chg="mod">
          <ac:chgData name="SOUMYA VAJJHALA" userId="f3e3711e514002e0" providerId="LiveId" clId="{DBF04074-0D8D-4701-911A-C78CA17DA974}" dt="2019-03-09T20:02:43.164" v="193" actId="20577"/>
          <ac:spMkLst>
            <pc:docMk/>
            <pc:sldMk cId="535147038" sldId="258"/>
            <ac:spMk id="2" creationId="{A1DFDD94-DB72-4197-A35E-71E0F6FE33B6}"/>
          </ac:spMkLst>
        </pc:spChg>
        <pc:spChg chg="mod">
          <ac:chgData name="SOUMYA VAJJHALA" userId="f3e3711e514002e0" providerId="LiveId" clId="{DBF04074-0D8D-4701-911A-C78CA17DA974}" dt="2019-03-09T20:05:36.510" v="383" actId="20577"/>
          <ac:spMkLst>
            <pc:docMk/>
            <pc:sldMk cId="535147038" sldId="258"/>
            <ac:spMk id="3" creationId="{CD500669-6DA3-4687-B91D-57A2EC265917}"/>
          </ac:spMkLst>
        </pc:spChg>
      </pc:sldChg>
      <pc:sldChg chg="addSp delSp modSp add del">
        <pc:chgData name="SOUMYA VAJJHALA" userId="f3e3711e514002e0" providerId="LiveId" clId="{DBF04074-0D8D-4701-911A-C78CA17DA974}" dt="2019-03-09T20:13:49.566" v="514" actId="2696"/>
        <pc:sldMkLst>
          <pc:docMk/>
          <pc:sldMk cId="2115156113" sldId="259"/>
        </pc:sldMkLst>
        <pc:spChg chg="add del">
          <ac:chgData name="SOUMYA VAJJHALA" userId="f3e3711e514002e0" providerId="LiveId" clId="{DBF04074-0D8D-4701-911A-C78CA17DA974}" dt="2019-03-09T20:12:29.021" v="513"/>
          <ac:spMkLst>
            <pc:docMk/>
            <pc:sldMk cId="2115156113" sldId="259"/>
            <ac:spMk id="2" creationId="{8239465A-3FF6-4487-9401-28E5AD34E7E1}"/>
          </ac:spMkLst>
        </pc:spChg>
        <pc:spChg chg="del">
          <ac:chgData name="SOUMYA VAJJHALA" userId="f3e3711e514002e0" providerId="LiveId" clId="{DBF04074-0D8D-4701-911A-C78CA17DA974}" dt="2019-03-09T20:12:15.519" v="511" actId="931"/>
          <ac:spMkLst>
            <pc:docMk/>
            <pc:sldMk cId="2115156113" sldId="259"/>
            <ac:spMk id="3" creationId="{B440C974-CA40-41F5-936A-E192238E0CCF}"/>
          </ac:spMkLst>
        </pc:spChg>
        <pc:spChg chg="add del">
          <ac:chgData name="SOUMYA VAJJHALA" userId="f3e3711e514002e0" providerId="LiveId" clId="{DBF04074-0D8D-4701-911A-C78CA17DA974}" dt="2019-03-09T20:12:29.021" v="513"/>
          <ac:spMkLst>
            <pc:docMk/>
            <pc:sldMk cId="2115156113" sldId="259"/>
            <ac:spMk id="4" creationId="{D8E51BB0-C374-4D3F-8DDB-200B13EA211F}"/>
          </ac:spMkLst>
        </pc:spChg>
        <pc:spChg chg="add del mod">
          <ac:chgData name="SOUMYA VAJJHALA" userId="f3e3711e514002e0" providerId="LiveId" clId="{DBF04074-0D8D-4701-911A-C78CA17DA974}" dt="2019-03-09T20:12:29.021" v="513"/>
          <ac:spMkLst>
            <pc:docMk/>
            <pc:sldMk cId="2115156113" sldId="259"/>
            <ac:spMk id="7" creationId="{934CAD9E-838B-4417-8073-8C4416D68812}"/>
          </ac:spMkLst>
        </pc:spChg>
        <pc:spChg chg="add del mod">
          <ac:chgData name="SOUMYA VAJJHALA" userId="f3e3711e514002e0" providerId="LiveId" clId="{DBF04074-0D8D-4701-911A-C78CA17DA974}" dt="2019-03-09T20:12:29.021" v="513"/>
          <ac:spMkLst>
            <pc:docMk/>
            <pc:sldMk cId="2115156113" sldId="259"/>
            <ac:spMk id="8" creationId="{EFB0C53F-C273-460C-94CE-9E54E610CF45}"/>
          </ac:spMkLst>
        </pc:spChg>
        <pc:picChg chg="add mod">
          <ac:chgData name="SOUMYA VAJJHALA" userId="f3e3711e514002e0" providerId="LiveId" clId="{DBF04074-0D8D-4701-911A-C78CA17DA974}" dt="2019-03-09T20:12:15.519" v="511" actId="931"/>
          <ac:picMkLst>
            <pc:docMk/>
            <pc:sldMk cId="2115156113" sldId="259"/>
            <ac:picMk id="6" creationId="{30A6F1C1-3CB5-4A46-BE92-654B6DA4FF28}"/>
          </ac:picMkLst>
        </pc:picChg>
      </pc:sldChg>
      <pc:sldChg chg="addSp delSp modSp add">
        <pc:chgData name="SOUMYA VAJJHALA" userId="f3e3711e514002e0" providerId="LiveId" clId="{DBF04074-0D8D-4701-911A-C78CA17DA974}" dt="2019-03-09T20:18:18.242" v="670" actId="20577"/>
        <pc:sldMkLst>
          <pc:docMk/>
          <pc:sldMk cId="3139850872" sldId="259"/>
        </pc:sldMkLst>
        <pc:spChg chg="mod">
          <ac:chgData name="SOUMYA VAJJHALA" userId="f3e3711e514002e0" providerId="LiveId" clId="{DBF04074-0D8D-4701-911A-C78CA17DA974}" dt="2019-03-09T20:16:51.716" v="540" actId="20577"/>
          <ac:spMkLst>
            <pc:docMk/>
            <pc:sldMk cId="3139850872" sldId="259"/>
            <ac:spMk id="2" creationId="{241F6780-DA8A-4C7F-A085-2539D5392FA1}"/>
          </ac:spMkLst>
        </pc:spChg>
        <pc:spChg chg="del">
          <ac:chgData name="SOUMYA VAJJHALA" userId="f3e3711e514002e0" providerId="LiveId" clId="{DBF04074-0D8D-4701-911A-C78CA17DA974}" dt="2019-03-09T20:15:03.639" v="520" actId="931"/>
          <ac:spMkLst>
            <pc:docMk/>
            <pc:sldMk cId="3139850872" sldId="259"/>
            <ac:spMk id="3" creationId="{6C161CBE-9840-4F04-9C76-D2CC9E3F34CA}"/>
          </ac:spMkLst>
        </pc:spChg>
        <pc:spChg chg="mod">
          <ac:chgData name="SOUMYA VAJJHALA" userId="f3e3711e514002e0" providerId="LiveId" clId="{DBF04074-0D8D-4701-911A-C78CA17DA974}" dt="2019-03-09T20:18:18.242" v="670" actId="20577"/>
          <ac:spMkLst>
            <pc:docMk/>
            <pc:sldMk cId="3139850872" sldId="259"/>
            <ac:spMk id="4" creationId="{2131F884-8269-4370-805C-D11D93FEA14D}"/>
          </ac:spMkLst>
        </pc:spChg>
        <pc:picChg chg="add mod">
          <ac:chgData name="SOUMYA VAJJHALA" userId="f3e3711e514002e0" providerId="LiveId" clId="{DBF04074-0D8D-4701-911A-C78CA17DA974}" dt="2019-03-09T20:15:03.639" v="520" actId="931"/>
          <ac:picMkLst>
            <pc:docMk/>
            <pc:sldMk cId="3139850872" sldId="259"/>
            <ac:picMk id="6" creationId="{C17F1662-0A75-4E41-82C6-AD33B805C39A}"/>
          </ac:picMkLst>
        </pc:picChg>
      </pc:sldChg>
      <pc:sldChg chg="add del">
        <pc:chgData name="SOUMYA VAJJHALA" userId="f3e3711e514002e0" providerId="LiveId" clId="{DBF04074-0D8D-4701-911A-C78CA17DA974}" dt="2019-03-09T20:11:05.181" v="505" actId="2696"/>
        <pc:sldMkLst>
          <pc:docMk/>
          <pc:sldMk cId="3324506485" sldId="259"/>
        </pc:sldMkLst>
      </pc:sldChg>
      <pc:sldChg chg="addSp delSp modSp add del">
        <pc:chgData name="SOUMYA VAJJHALA" userId="f3e3711e514002e0" providerId="LiveId" clId="{DBF04074-0D8D-4701-911A-C78CA17DA974}" dt="2019-03-09T20:11:43.870" v="509" actId="2696"/>
        <pc:sldMkLst>
          <pc:docMk/>
          <pc:sldMk cId="4149045541" sldId="259"/>
        </pc:sldMkLst>
        <pc:spChg chg="add del">
          <ac:chgData name="SOUMYA VAJJHALA" userId="f3e3711e514002e0" providerId="LiveId" clId="{DBF04074-0D8D-4701-911A-C78CA17DA974}" dt="2019-03-09T20:11:41.808" v="508"/>
          <ac:spMkLst>
            <pc:docMk/>
            <pc:sldMk cId="4149045541" sldId="259"/>
            <ac:spMk id="2" creationId="{53A41F94-B3B9-4A9A-8527-8287F5228083}"/>
          </ac:spMkLst>
        </pc:spChg>
        <pc:spChg chg="add del">
          <ac:chgData name="SOUMYA VAJJHALA" userId="f3e3711e514002e0" providerId="LiveId" clId="{DBF04074-0D8D-4701-911A-C78CA17DA974}" dt="2019-03-09T20:11:41.808" v="508"/>
          <ac:spMkLst>
            <pc:docMk/>
            <pc:sldMk cId="4149045541" sldId="259"/>
            <ac:spMk id="3" creationId="{B90B7475-81BC-44F9-ABC3-006B4858B863}"/>
          </ac:spMkLst>
        </pc:spChg>
        <pc:spChg chg="add del mod">
          <ac:chgData name="SOUMYA VAJJHALA" userId="f3e3711e514002e0" providerId="LiveId" clId="{DBF04074-0D8D-4701-911A-C78CA17DA974}" dt="2019-03-09T20:11:41.808" v="508"/>
          <ac:spMkLst>
            <pc:docMk/>
            <pc:sldMk cId="4149045541" sldId="259"/>
            <ac:spMk id="4" creationId="{1CD601CA-8F0E-4770-84D7-4F40F9F9660D}"/>
          </ac:spMkLst>
        </pc:spChg>
        <pc:spChg chg="add del mod">
          <ac:chgData name="SOUMYA VAJJHALA" userId="f3e3711e514002e0" providerId="LiveId" clId="{DBF04074-0D8D-4701-911A-C78CA17DA974}" dt="2019-03-09T20:11:41.808" v="508"/>
          <ac:spMkLst>
            <pc:docMk/>
            <pc:sldMk cId="4149045541" sldId="259"/>
            <ac:spMk id="5" creationId="{4EA59E63-A3E1-4880-A034-E782169C1364}"/>
          </ac:spMkLst>
        </pc:spChg>
        <pc:spChg chg="add del mod">
          <ac:chgData name="SOUMYA VAJJHALA" userId="f3e3711e514002e0" providerId="LiveId" clId="{DBF04074-0D8D-4701-911A-C78CA17DA974}" dt="2019-03-09T20:11:41.808" v="508"/>
          <ac:spMkLst>
            <pc:docMk/>
            <pc:sldMk cId="4149045541" sldId="259"/>
            <ac:spMk id="6" creationId="{2F297449-DDB3-4908-B24B-36D109537F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CB18-B4A9-4B83-8F84-E7CBBE9D090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52A6B-7524-4C78-81FB-947ACE57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52A6B-7524-4C78-81FB-947ACE57D6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Lehua Hawaiian Adventures is based in Honolulu, but has offices on each of the main Hawaiian islands.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52A6B-7524-4C78-81FB-947ACE57D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72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6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5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2F42-FFDC-4280-B114-AC35739E504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2DB4D6-9857-4F5C-B69E-432EBA6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C85-F0CA-47E9-8E39-332E39FDF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Lehua Hawaiian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0FD7-9A9E-4090-96A2-07398D9E1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 </a:t>
            </a:r>
            <a:r>
              <a:rPr lang="en-US" dirty="0" err="1"/>
              <a:t>Kawaoka</a:t>
            </a:r>
            <a:endParaRPr lang="en-US" dirty="0"/>
          </a:p>
          <a:p>
            <a:r>
              <a:rPr lang="en-US" dirty="0"/>
              <a:t>Tour Manager</a:t>
            </a:r>
          </a:p>
        </p:txBody>
      </p:sp>
    </p:spTree>
    <p:extLst>
      <p:ext uri="{BB962C8B-B14F-4D97-AF65-F5344CB8AC3E}">
        <p14:creationId xmlns:p14="http://schemas.microsoft.com/office/powerpoint/2010/main" val="41905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4C0D-AA72-4326-8CE7-B3204E7B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Enjoy Adventure?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4ABF-242C-423A-A0A4-D970B35B0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Hiking and cycling</a:t>
            </a:r>
          </a:p>
          <a:p>
            <a:r>
              <a:rPr lang="en-US" dirty="0"/>
              <a:t>Explore amazing locations</a:t>
            </a:r>
          </a:p>
          <a:p>
            <a:r>
              <a:rPr lang="en-US" dirty="0"/>
              <a:t>Boating excursions</a:t>
            </a:r>
          </a:p>
          <a:p>
            <a:pPr lvl="1"/>
            <a:r>
              <a:rPr lang="en-US" dirty="0"/>
              <a:t>Exhilarate your senses while at sea</a:t>
            </a:r>
          </a:p>
          <a:p>
            <a:r>
              <a:rPr lang="en-US" dirty="0"/>
              <a:t>Helicopter tours</a:t>
            </a:r>
          </a:p>
          <a:p>
            <a:pPr lvl="1"/>
            <a:r>
              <a:rPr lang="en-US" dirty="0"/>
              <a:t>View Hawaii from above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44078-0981-4CE4-8894-7688E9CF9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78" y="2638266"/>
            <a:ext cx="3895344" cy="292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0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6780-DA8A-4C7F-A085-2539D539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be Amazed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17F1662-0A75-4E41-82C6-AD33B805C3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5" b="1294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F884-8269-4370-805C-D11D93FE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Mountain, sea, volcano. Our tour guides are experts in the history, geography, culture, and flora and fauna of Hawaii.  </a:t>
            </a:r>
          </a:p>
        </p:txBody>
      </p:sp>
    </p:spTree>
    <p:extLst>
      <p:ext uri="{BB962C8B-B14F-4D97-AF65-F5344CB8AC3E}">
        <p14:creationId xmlns:p14="http://schemas.microsoft.com/office/powerpoint/2010/main" val="313985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DD94-DB72-4197-A35E-71E0F6FE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0669-6DA3-4687-B91D-57A2EC265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Named for the crescent-shaped island noted for scuba diving, Lehua Hawaiian Adventures offers exciting and affordable tours throughout Hawaii</a:t>
            </a:r>
          </a:p>
        </p:txBody>
      </p:sp>
    </p:spTree>
    <p:extLst>
      <p:ext uri="{BB962C8B-B14F-4D97-AF65-F5344CB8AC3E}">
        <p14:creationId xmlns:p14="http://schemas.microsoft.com/office/powerpoint/2010/main" val="535147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106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Lehua Hawaiian Adventures</vt:lpstr>
      <vt:lpstr>Do You Enjoy Adventure?</vt:lpstr>
      <vt:lpstr>Prepare to be Amazed</vt:lpstr>
      <vt:lpstr>About Our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Lehua Hawaiian Adventures</dc:title>
  <dc:creator>SOUMYA VAJJHALA</dc:creator>
  <cp:lastModifiedBy>SOUMYA VAJJHALA</cp:lastModifiedBy>
  <cp:revision>1</cp:revision>
  <dcterms:created xsi:type="dcterms:W3CDTF">2019-03-09T19:40:03Z</dcterms:created>
  <dcterms:modified xsi:type="dcterms:W3CDTF">2019-03-09T20:27:15Z</dcterms:modified>
</cp:coreProperties>
</file>