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31" autoAdjust="0"/>
  </p:normalViewPr>
  <p:slideViewPr>
    <p:cSldViewPr snapToGrid="0">
      <p:cViewPr varScale="1">
        <p:scale>
          <a:sx n="86" d="100"/>
          <a:sy n="86" d="100"/>
        </p:scale>
        <p:origin x="498"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705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AFC850-FBE4-4164-9F5C-4D1EF7CB172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113021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635328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548759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814757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4763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803943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65562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68988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43280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0934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AFC850-FBE4-4164-9F5C-4D1EF7CB172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90756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AFC850-FBE4-4164-9F5C-4D1EF7CB172C}"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83507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AFC850-FBE4-4164-9F5C-4D1EF7CB172C}"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78977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FC850-FBE4-4164-9F5C-4D1EF7CB172C}"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192011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AFC850-FBE4-4164-9F5C-4D1EF7CB172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422184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AFC850-FBE4-4164-9F5C-4D1EF7CB172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92419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AFC850-FBE4-4164-9F5C-4D1EF7CB172C}" type="datetimeFigureOut">
              <a:rPr lang="en-US" smtClean="0"/>
              <a:t>11/2/2015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F182B4-9048-4003-A12C-25219F3CF66C}" type="slidenum">
              <a:rPr lang="en-US" smtClean="0"/>
              <a:t>‹#›</a:t>
            </a:fld>
            <a:endParaRPr lang="en-US"/>
          </a:p>
        </p:txBody>
      </p:sp>
    </p:spTree>
    <p:extLst>
      <p:ext uri="{BB962C8B-B14F-4D97-AF65-F5344CB8AC3E}">
        <p14:creationId xmlns:p14="http://schemas.microsoft.com/office/powerpoint/2010/main" val="708852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tx1"/>
                </a:solidFill>
              </a:rPr>
              <a:t>Sensation Park</a:t>
            </a:r>
            <a:endParaRPr lang="en-US" dirty="0">
              <a:solidFill>
                <a:schemeClr val="tx1"/>
              </a:solidFill>
            </a:endParaRPr>
          </a:p>
        </p:txBody>
      </p:sp>
      <p:sp>
        <p:nvSpPr>
          <p:cNvPr id="3" name="Subtitle 2"/>
          <p:cNvSpPr>
            <a:spLocks noGrp="1"/>
          </p:cNvSpPr>
          <p:nvPr>
            <p:ph type="subTitle" idx="1"/>
          </p:nvPr>
        </p:nvSpPr>
        <p:spPr/>
        <p:txBody>
          <a:bodyPr>
            <a:normAutofit/>
          </a:bodyPr>
          <a:lstStyle/>
          <a:p>
            <a:r>
              <a:rPr lang="en-US" sz="2800" dirty="0" smtClean="0">
                <a:solidFill>
                  <a:schemeClr val="tx1"/>
                </a:solidFill>
              </a:rPr>
              <a:t>Employee Safety Training</a:t>
            </a:r>
            <a:endParaRPr lang="en-US" sz="2800" dirty="0">
              <a:solidFill>
                <a:schemeClr val="tx1"/>
              </a:solidFill>
            </a:endParaRPr>
          </a:p>
        </p:txBody>
      </p:sp>
    </p:spTree>
    <p:extLst>
      <p:ext uri="{BB962C8B-B14F-4D97-AF65-F5344CB8AC3E}">
        <p14:creationId xmlns:p14="http://schemas.microsoft.com/office/powerpoint/2010/main" val="190257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Top Priority</a:t>
            </a:r>
            <a:endParaRPr lang="en-US" dirty="0"/>
          </a:p>
        </p:txBody>
      </p:sp>
      <p:sp>
        <p:nvSpPr>
          <p:cNvPr id="3" name="Content Placeholder 2"/>
          <p:cNvSpPr>
            <a:spLocks noGrp="1"/>
          </p:cNvSpPr>
          <p:nvPr>
            <p:ph idx="1"/>
          </p:nvPr>
        </p:nvSpPr>
        <p:spPr>
          <a:xfrm>
            <a:off x="2241804" y="2133599"/>
            <a:ext cx="7708392" cy="3337560"/>
          </a:xfrm>
        </p:spPr>
        <p:txBody>
          <a:bodyPr>
            <a:normAutofit/>
          </a:bodyPr>
          <a:lstStyle/>
          <a:p>
            <a:r>
              <a:rPr lang="en-US" sz="1800" dirty="0" smtClean="0"/>
              <a:t>At Sensation Park, guest and employee safety is our top priority. Staff must report all accidents, no matter how minor, so that trained safety and security personnel can document and officially report incidents. </a:t>
            </a:r>
            <a:endParaRPr lang="en-US" sz="1800" dirty="0"/>
          </a:p>
        </p:txBody>
      </p:sp>
    </p:spTree>
    <p:extLst>
      <p:ext uri="{BB962C8B-B14F-4D97-AF65-F5344CB8AC3E}">
        <p14:creationId xmlns:p14="http://schemas.microsoft.com/office/powerpoint/2010/main" val="4242255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41804" y="76200"/>
            <a:ext cx="7708392" cy="1371600"/>
          </a:xfrm>
        </p:spPr>
        <p:txBody>
          <a:bodyPr/>
          <a:lstStyle/>
          <a:p>
            <a:r>
              <a:rPr lang="en-US" dirty="0" smtClean="0"/>
              <a:t>Injury Prevention—Protect Guests</a:t>
            </a:r>
            <a:endParaRPr lang="en-US" dirty="0"/>
          </a:p>
        </p:txBody>
      </p:sp>
      <p:sp>
        <p:nvSpPr>
          <p:cNvPr id="3" name="Content Placeholder 2"/>
          <p:cNvSpPr>
            <a:spLocks noGrp="1"/>
          </p:cNvSpPr>
          <p:nvPr>
            <p:ph idx="1"/>
          </p:nvPr>
        </p:nvSpPr>
        <p:spPr>
          <a:xfrm>
            <a:off x="2505456" y="1298448"/>
            <a:ext cx="7708392" cy="3337560"/>
          </a:xfrm>
        </p:spPr>
        <p:txBody>
          <a:bodyPr/>
          <a:lstStyle/>
          <a:p>
            <a:r>
              <a:rPr lang="en-US" dirty="0" smtClean="0"/>
              <a:t>Complete scheduled equipment checks</a:t>
            </a:r>
          </a:p>
          <a:p>
            <a:r>
              <a:rPr lang="en-US" dirty="0" smtClean="0"/>
              <a:t>Enforce boarding restrictions for all rides</a:t>
            </a:r>
          </a:p>
          <a:p>
            <a:r>
              <a:rPr lang="en-US" dirty="0" smtClean="0"/>
              <a:t>Verify height requirements for young children</a:t>
            </a:r>
          </a:p>
          <a:p>
            <a:r>
              <a:rPr lang="en-US" dirty="0" smtClean="0"/>
              <a:t>Check every seatbelt and harness</a:t>
            </a:r>
          </a:p>
          <a:p>
            <a:r>
              <a:rPr lang="en-US" dirty="0" smtClean="0"/>
              <a:t>Assist guests to understand regulations </a:t>
            </a:r>
          </a:p>
          <a:p>
            <a:r>
              <a:rPr lang="en-US" dirty="0" smtClean="0"/>
              <a:t>Refer questions to your supervisor</a:t>
            </a:r>
            <a:endParaRPr lang="en-US" dirty="0"/>
          </a:p>
        </p:txBody>
      </p:sp>
    </p:spTree>
    <p:extLst>
      <p:ext uri="{BB962C8B-B14F-4D97-AF65-F5344CB8AC3E}">
        <p14:creationId xmlns:p14="http://schemas.microsoft.com/office/powerpoint/2010/main" val="1191417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Summer Season</a:t>
            </a:r>
            <a:endParaRPr lang="en-US" dirty="0"/>
          </a:p>
        </p:txBody>
      </p:sp>
      <p:sp>
        <p:nvSpPr>
          <p:cNvPr id="3" name="Content Placeholder 2"/>
          <p:cNvSpPr>
            <a:spLocks noGrp="1"/>
          </p:cNvSpPr>
          <p:nvPr>
            <p:ph idx="1"/>
          </p:nvPr>
        </p:nvSpPr>
        <p:spPr>
          <a:xfrm>
            <a:off x="2506134" y="1981200"/>
            <a:ext cx="7704667" cy="3332816"/>
          </a:xfrm>
        </p:spPr>
        <p:txBody>
          <a:bodyPr/>
          <a:lstStyle/>
          <a:p>
            <a:r>
              <a:rPr lang="en-US" dirty="0" smtClean="0"/>
              <a:t>Implementation of new safety guidelines</a:t>
            </a:r>
          </a:p>
          <a:p>
            <a:r>
              <a:rPr lang="en-US" dirty="0" smtClean="0"/>
              <a:t>Installation of new signage throughout the parks</a:t>
            </a:r>
          </a:p>
          <a:p>
            <a:pPr lvl="1"/>
            <a:r>
              <a:rPr lang="en-US" dirty="0" smtClean="0"/>
              <a:t>Ride entrances</a:t>
            </a:r>
          </a:p>
          <a:p>
            <a:pPr lvl="1"/>
            <a:r>
              <a:rPr lang="en-US" dirty="0" smtClean="0"/>
              <a:t>Visitor center</a:t>
            </a:r>
          </a:p>
          <a:p>
            <a:pPr lvl="1"/>
            <a:r>
              <a:rPr lang="en-US" dirty="0" smtClean="0"/>
              <a:t>Rest areas</a:t>
            </a:r>
          </a:p>
          <a:p>
            <a:r>
              <a:rPr lang="en-US" dirty="0" smtClean="0"/>
              <a:t>Completion of staff training in new safety guidelines and basic first aid training</a:t>
            </a:r>
            <a:endParaRPr lang="en-US" dirty="0"/>
          </a:p>
        </p:txBody>
      </p:sp>
    </p:spTree>
    <p:extLst>
      <p:ext uri="{BB962C8B-B14F-4D97-AF65-F5344CB8AC3E}">
        <p14:creationId xmlns:p14="http://schemas.microsoft.com/office/powerpoint/2010/main" val="1890813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 Heatstroke During the Hot Summer Season</a:t>
            </a:r>
            <a:endParaRPr lang="en-US" dirty="0"/>
          </a:p>
        </p:txBody>
      </p:sp>
      <p:sp>
        <p:nvSpPr>
          <p:cNvPr id="5" name="Content Placeholder 4"/>
          <p:cNvSpPr>
            <a:spLocks noGrp="1"/>
          </p:cNvSpPr>
          <p:nvPr>
            <p:ph idx="1"/>
          </p:nvPr>
        </p:nvSpPr>
        <p:spPr/>
        <p:txBody>
          <a:bodyPr/>
          <a:lstStyle/>
          <a:p>
            <a:endParaRPr lang="en-US"/>
          </a:p>
        </p:txBody>
      </p:sp>
      <p:sp>
        <p:nvSpPr>
          <p:cNvPr id="10" name="Text Placeholder 9"/>
          <p:cNvSpPr>
            <a:spLocks noGrp="1"/>
          </p:cNvSpPr>
          <p:nvPr>
            <p:ph type="body" sz="half" idx="2"/>
          </p:nvPr>
        </p:nvSpPr>
        <p:spPr/>
        <p:txBody>
          <a:bodyPr/>
          <a:lstStyle/>
          <a:p>
            <a:r>
              <a:rPr lang="en-US" smtClean="0"/>
              <a:t>Be sure to stay well hydrated and always choose water over soda or juice. Apply sunscreen and wear your uniform hat or visor. </a:t>
            </a:r>
            <a:endParaRPr lang="en-US" dirty="0"/>
          </a:p>
        </p:txBody>
      </p:sp>
    </p:spTree>
    <p:extLst>
      <p:ext uri="{BB962C8B-B14F-4D97-AF65-F5344CB8AC3E}">
        <p14:creationId xmlns:p14="http://schemas.microsoft.com/office/powerpoint/2010/main" val="2206993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Sensation Park</a:t>
            </a:r>
            <a:endParaRPr lang="en-US" dirty="0"/>
          </a:p>
        </p:txBody>
      </p:sp>
      <p:sp>
        <p:nvSpPr>
          <p:cNvPr id="3" name="Text Placeholder 2"/>
          <p:cNvSpPr>
            <a:spLocks noGrp="1"/>
          </p:cNvSpPr>
          <p:nvPr>
            <p:ph type="body" idx="1"/>
          </p:nvPr>
        </p:nvSpPr>
        <p:spPr/>
        <p:txBody>
          <a:bodyPr/>
          <a:lstStyle/>
          <a:p>
            <a:r>
              <a:rPr lang="en-US" dirty="0" smtClean="0"/>
              <a:t>Safety Is Our Top Priority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506948" cy="3657600"/>
          </a:xfrm>
          <a:prstGeom prst="rect">
            <a:avLst/>
          </a:prstGeom>
        </p:spPr>
      </p:pic>
    </p:spTree>
    <p:extLst>
      <p:ext uri="{BB962C8B-B14F-4D97-AF65-F5344CB8AC3E}">
        <p14:creationId xmlns:p14="http://schemas.microsoft.com/office/powerpoint/2010/main" val="3374158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TotalTime>
  <Words>153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Parallax</vt:lpstr>
      <vt:lpstr>Sensation Park</vt:lpstr>
      <vt:lpstr>Our Top Priority</vt:lpstr>
      <vt:lpstr>Injury Prevention—Protect Guests</vt:lpstr>
      <vt:lpstr>Summer Season</vt:lpstr>
      <vt:lpstr>Prevent Heatstroke During the Hot Summer Season</vt:lpstr>
      <vt:lpstr>At Sensation 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Sensation Park</dc:title>
  <dc:creator>GO! Series</dc:creator>
  <cp:revision>3</cp:revision>
  <dcterms:created xsi:type="dcterms:W3CDTF">2015-06-16T14:18:48Z</dcterms:created>
  <dcterms:modified xsi:type="dcterms:W3CDTF">2015-11-02T14:51:22Z</dcterms:modified>
</cp:coreProperties>
</file>