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1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8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46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27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993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114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16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16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7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1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0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9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9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8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7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40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7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300" y="2222405"/>
            <a:ext cx="9169400" cy="13716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Concerts in the Park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31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9200" y="1193800"/>
            <a:ext cx="2794000" cy="1600200"/>
          </a:xfrm>
        </p:spPr>
        <p:txBody>
          <a:bodyPr>
            <a:noAutofit/>
          </a:bodyPr>
          <a:lstStyle/>
          <a:p>
            <a:pPr marL="348854" indent="-348854" algn="ctr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Every Friday in June and July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76300" y="3129280"/>
            <a:ext cx="3479800" cy="289559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Your Paid Admission is Your Entrance Fee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86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5600068"/>
            <a:ext cx="12192000" cy="622935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Us as We Rock the Night!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686345" y="2489201"/>
            <a:ext cx="6819310" cy="27552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Located in the main plaza at each park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Grandstand seating will be available</a:t>
            </a:r>
          </a:p>
          <a:p>
            <a:pPr lvl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smtClean="0"/>
              <a:t>Seating is limited</a:t>
            </a:r>
          </a:p>
          <a:p>
            <a:pPr lvl="1">
              <a:lnSpc>
                <a:spcPct val="150000"/>
              </a:lnSpc>
              <a:buClr>
                <a:schemeClr val="accent1">
                  <a:lumMod val="20000"/>
                  <a:lumOff val="80000"/>
                </a:schemeClr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dirty="0" smtClean="0"/>
              <a:t>Reserved seating is available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Concerts begin at 7:30 pm</a:t>
            </a:r>
          </a:p>
        </p:txBody>
      </p:sp>
    </p:spTree>
    <p:extLst>
      <p:ext uri="{BB962C8B-B14F-4D97-AF65-F5344CB8AC3E}">
        <p14:creationId xmlns:p14="http://schemas.microsoft.com/office/powerpoint/2010/main" val="238943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1854200"/>
            <a:ext cx="3898900" cy="3028950"/>
          </a:xfrm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 Different Band Each Week!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85763" indent="-385763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</a:pPr>
            <a:r>
              <a:rPr lang="en-US" sz="3200" dirty="0"/>
              <a:t>Classic Rock</a:t>
            </a:r>
          </a:p>
          <a:p>
            <a:pPr marL="385763" indent="-385763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</a:pPr>
            <a:r>
              <a:rPr lang="en-US" sz="3200" dirty="0"/>
              <a:t>Top Forty</a:t>
            </a:r>
          </a:p>
          <a:p>
            <a:pPr marL="385763" indent="-385763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</a:pPr>
            <a:r>
              <a:rPr lang="en-US" sz="3200" dirty="0"/>
              <a:t>Country Hits</a:t>
            </a:r>
          </a:p>
          <a:p>
            <a:pPr marL="385763" indent="-385763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</a:pPr>
            <a:r>
              <a:rPr lang="en-US" sz="3200" dirty="0"/>
              <a:t>Fifties and Sixties</a:t>
            </a:r>
          </a:p>
          <a:p>
            <a:pPr marL="385763" indent="-385763">
              <a:lnSpc>
                <a:spcPct val="150000"/>
              </a:lnSpc>
              <a:buClr>
                <a:schemeClr val="accent1">
                  <a:lumMod val="60000"/>
                  <a:lumOff val="40000"/>
                </a:schemeClr>
              </a:buClr>
              <a:buSzPct val="100000"/>
            </a:pPr>
            <a:r>
              <a:rPr lang="en-US" sz="3200" dirty="0"/>
              <a:t>Jazz</a:t>
            </a:r>
          </a:p>
        </p:txBody>
      </p:sp>
    </p:spTree>
    <p:extLst>
      <p:ext uri="{BB962C8B-B14F-4D97-AF65-F5344CB8AC3E}">
        <p14:creationId xmlns:p14="http://schemas.microsoft.com/office/powerpoint/2010/main" val="24824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41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ip dir="r"/>
      </p:transition>
    </mc:Choice>
    <mc:Fallback xmlns="">
      <p:transition xmlns:p14="http://schemas.microsoft.com/office/powerpoint/2007/7/12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</TotalTime>
  <Words>66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Courier New</vt:lpstr>
      <vt:lpstr>Wingdings 3</vt:lpstr>
      <vt:lpstr>Ion Boardroom</vt:lpstr>
      <vt:lpstr>Concerts in the Park</vt:lpstr>
      <vt:lpstr>Every Friday in June and July</vt:lpstr>
      <vt:lpstr>Join Us as We Rock the Night!</vt:lpstr>
      <vt:lpstr>A Different Band Each Week!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Concerts in the Park</dc:title>
  <dc:creator>GO! Series</dc:creator>
  <cp:revision>5</cp:revision>
  <dcterms:created xsi:type="dcterms:W3CDTF">2015-06-26T12:14:02Z</dcterms:created>
  <dcterms:modified xsi:type="dcterms:W3CDTF">2015-11-02T14:51:56Z</dcterms:modified>
</cp:coreProperties>
</file>