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Coaster Countdown!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Sensation Park Entertainment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9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smtClean="0"/>
              <a:t>Launch Time!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63550" indent="-463550">
              <a:lnSpc>
                <a:spcPct val="150000"/>
              </a:lnSpc>
            </a:pPr>
            <a:r>
              <a:rPr lang="en-US" sz="3600" b="1" i="1" dirty="0" smtClean="0"/>
              <a:t>Sensation Park Entertainment Group will introduce several new roller coasters next year at several parks. The attractions are named Intensity, Hang Time, and Last Chance.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209428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Coasters for 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000" y="2057400"/>
            <a:ext cx="5185873" cy="4330913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dirty="0" smtClean="0"/>
              <a:t>Intensity</a:t>
            </a:r>
          </a:p>
          <a:p>
            <a:pPr lvl="1"/>
            <a:r>
              <a:rPr lang="en-US" sz="2000" dirty="0" smtClean="0"/>
              <a:t>2,933 foot steel coaster </a:t>
            </a:r>
          </a:p>
          <a:p>
            <a:pPr lvl="1"/>
            <a:r>
              <a:rPr lang="en-US" sz="2000" dirty="0" smtClean="0"/>
              <a:t>Playa Vista Park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dirty="0" smtClean="0"/>
              <a:t>Hang Time</a:t>
            </a:r>
          </a:p>
          <a:p>
            <a:pPr lvl="1"/>
            <a:r>
              <a:rPr lang="en-US" sz="2000" dirty="0" smtClean="0"/>
              <a:t>7,438 foot steel coaster</a:t>
            </a:r>
          </a:p>
          <a:p>
            <a:pPr lvl="1"/>
            <a:r>
              <a:rPr lang="en-US" sz="2000" dirty="0" smtClean="0"/>
              <a:t>Edmonton Park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dirty="0" smtClean="0"/>
              <a:t>Last Chance</a:t>
            </a:r>
          </a:p>
          <a:p>
            <a:pPr lvl="1"/>
            <a:r>
              <a:rPr lang="en-US" sz="2000" dirty="0" smtClean="0"/>
              <a:t>4,564 foot steel coaster</a:t>
            </a:r>
          </a:p>
          <a:p>
            <a:pPr lvl="1"/>
            <a:r>
              <a:rPr lang="en-US" sz="2000" dirty="0" smtClean="0"/>
              <a:t>Beech Springs Park</a:t>
            </a:r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2312033"/>
            <a:ext cx="5194300" cy="3459484"/>
          </a:xfrm>
        </p:spPr>
      </p:pic>
    </p:spTree>
    <p:extLst>
      <p:ext uri="{BB962C8B-B14F-4D97-AF65-F5344CB8AC3E}">
        <p14:creationId xmlns:p14="http://schemas.microsoft.com/office/powerpoint/2010/main" val="239452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the Fun Begin!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6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</TotalTime>
  <Words>73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Coaster Countdown!</vt:lpstr>
      <vt:lpstr>Launch Time!</vt:lpstr>
      <vt:lpstr>New Coasters for 2019</vt:lpstr>
      <vt:lpstr>Let the Fun Begin!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Coaster Countdown!</dc:title>
  <dc:creator>GO! Series</dc:creator>
  <cp:revision>2</cp:revision>
  <dcterms:created xsi:type="dcterms:W3CDTF">2015-06-26T12:36:17Z</dcterms:created>
  <dcterms:modified xsi:type="dcterms:W3CDTF">2015-11-02T14:52:26Z</dcterms:modified>
</cp:coreProperties>
</file>