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Grand Opening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Twin Point River Hotel at Sensation Park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180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3639" y="5457470"/>
            <a:ext cx="9404723" cy="140053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Our Newest Luxury Hotel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730" y="2052919"/>
            <a:ext cx="8946541" cy="2976282"/>
          </a:xfrm>
        </p:spPr>
        <p:txBody>
          <a:bodyPr>
            <a:normAutofit/>
          </a:bodyPr>
          <a:lstStyle/>
          <a:p>
            <a:pPr marL="465138" indent="-465138"/>
            <a:r>
              <a:rPr lang="en-US" sz="2800" b="1" i="1" dirty="0"/>
              <a:t>Located across from </a:t>
            </a:r>
            <a:r>
              <a:rPr lang="en-US" sz="2800" b="1" i="1" dirty="0" smtClean="0"/>
              <a:t>Sensation Park </a:t>
            </a:r>
            <a:r>
              <a:rPr lang="en-US" sz="2800" b="1" i="1" dirty="0"/>
              <a:t>at Twin Rivers, our newest hotel boasts luxury amenities and a prime location on Twin Point River.</a:t>
            </a:r>
          </a:p>
        </p:txBody>
      </p:sp>
    </p:spTree>
    <p:extLst>
      <p:ext uri="{BB962C8B-B14F-4D97-AF65-F5344CB8AC3E}">
        <p14:creationId xmlns:p14="http://schemas.microsoft.com/office/powerpoint/2010/main" val="2848350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Grand Opening Events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Opening weekend—June 1</a:t>
            </a:r>
          </a:p>
          <a:p>
            <a:pPr lvl="1"/>
            <a:r>
              <a:rPr lang="en-US" dirty="0" smtClean="0"/>
              <a:t>Free park entrance with weekend stay</a:t>
            </a:r>
          </a:p>
          <a:p>
            <a:r>
              <a:rPr lang="en-US" dirty="0" smtClean="0"/>
              <a:t>First month specials</a:t>
            </a:r>
          </a:p>
          <a:p>
            <a:pPr lvl="1"/>
            <a:r>
              <a:rPr lang="en-US" dirty="0" smtClean="0"/>
              <a:t>Combination room and park entrance packages</a:t>
            </a:r>
          </a:p>
          <a:p>
            <a:pPr lvl="1"/>
            <a:r>
              <a:rPr lang="en-US" dirty="0" smtClean="0"/>
              <a:t>Complimentary breakfast</a:t>
            </a:r>
          </a:p>
          <a:p>
            <a:r>
              <a:rPr lang="en-US" dirty="0" smtClean="0"/>
              <a:t>Events</a:t>
            </a:r>
          </a:p>
          <a:p>
            <a:pPr lvl="1"/>
            <a:r>
              <a:rPr lang="en-US" dirty="0" smtClean="0"/>
              <a:t>Concerts and comedy acts</a:t>
            </a:r>
          </a:p>
          <a:p>
            <a:pPr lvl="1"/>
            <a:r>
              <a:rPr lang="en-US" dirty="0" smtClean="0"/>
              <a:t>Daily giveaways for </a:t>
            </a:r>
            <a:r>
              <a:rPr lang="en-US" smtClean="0"/>
              <a:t>registered guests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7631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683171" y="3810000"/>
            <a:ext cx="8825658" cy="967381"/>
          </a:xfrm>
        </p:spPr>
        <p:txBody>
          <a:bodyPr/>
          <a:lstStyle/>
          <a:p>
            <a:pPr algn="ctr">
              <a:spcBef>
                <a:spcPts val="0"/>
              </a:spcBef>
              <a:buClr>
                <a:schemeClr val="tx2"/>
              </a:buClr>
              <a:buSzPct val="95000"/>
            </a:pPr>
            <a:r>
              <a:rPr lang="en-US" sz="48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June 1, </a:t>
            </a:r>
            <a:r>
              <a:rPr lang="en-US" sz="4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2019 </a:t>
            </a:r>
            <a:endParaRPr lang="en-US" sz="4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625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74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Grand Opening</vt:lpstr>
      <vt:lpstr>Our Newest Luxury Hotel</vt:lpstr>
      <vt:lpstr>Grand Opening Events</vt:lpstr>
      <vt:lpstr>June 1, 2019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Grand Opening</dc:title>
  <dc:creator>GO! Series</dc:creator>
  <cp:revision>2</cp:revision>
  <dcterms:created xsi:type="dcterms:W3CDTF">2015-06-27T12:17:52Z</dcterms:created>
  <dcterms:modified xsi:type="dcterms:W3CDTF">2015-11-02T14:55:43Z</dcterms:modified>
</cp:coreProperties>
</file>