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AB24CA-5549-4751-A545-F5AD53519A9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841C-4283-4945-A0DF-C6C059E53124}">
      <dgm:prSet phldrT="[Text]"/>
      <dgm:spPr/>
      <dgm:t>
        <a:bodyPr/>
        <a:lstStyle/>
        <a:p>
          <a:r>
            <a:rPr lang="en-US" dirty="0" smtClean="0"/>
            <a:t>Canada</a:t>
          </a:r>
          <a:endParaRPr lang="en-US" dirty="0"/>
        </a:p>
      </dgm:t>
    </dgm:pt>
    <dgm:pt modelId="{C77CB350-6EDB-4014-904D-44ADC9B7BCB2}" type="parTrans" cxnId="{1A6C6D79-E63E-4816-B6BC-2293056C9E27}">
      <dgm:prSet/>
      <dgm:spPr/>
      <dgm:t>
        <a:bodyPr/>
        <a:lstStyle/>
        <a:p>
          <a:endParaRPr lang="en-US"/>
        </a:p>
      </dgm:t>
    </dgm:pt>
    <dgm:pt modelId="{5559CFEE-1816-44CB-8AFB-68A18040125C}" type="sibTrans" cxnId="{1A6C6D79-E63E-4816-B6BC-2293056C9E27}">
      <dgm:prSet/>
      <dgm:spPr/>
      <dgm:t>
        <a:bodyPr/>
        <a:lstStyle/>
        <a:p>
          <a:endParaRPr lang="en-US"/>
        </a:p>
      </dgm:t>
    </dgm:pt>
    <dgm:pt modelId="{2B30FD40-BDAB-4E4E-AD55-CEE23B9B9F75}">
      <dgm:prSet phldrT="[Text]"/>
      <dgm:spPr/>
      <dgm:t>
        <a:bodyPr/>
        <a:lstStyle/>
        <a:p>
          <a:r>
            <a:rPr lang="en-US" dirty="0" smtClean="0"/>
            <a:t>July 2019</a:t>
          </a:r>
          <a:endParaRPr lang="en-US" dirty="0"/>
        </a:p>
      </dgm:t>
    </dgm:pt>
    <dgm:pt modelId="{21475B7D-FC76-4C96-BAB5-EB9787C6248A}" type="parTrans" cxnId="{714FD67E-3721-42F3-839F-395A56E3E597}">
      <dgm:prSet/>
      <dgm:spPr/>
      <dgm:t>
        <a:bodyPr/>
        <a:lstStyle/>
        <a:p>
          <a:endParaRPr lang="en-US"/>
        </a:p>
      </dgm:t>
    </dgm:pt>
    <dgm:pt modelId="{1FC937FA-0ABE-4E58-B34B-88D1C7F95585}" type="sibTrans" cxnId="{714FD67E-3721-42F3-839F-395A56E3E597}">
      <dgm:prSet/>
      <dgm:spPr/>
      <dgm:t>
        <a:bodyPr/>
        <a:lstStyle/>
        <a:p>
          <a:endParaRPr lang="en-US"/>
        </a:p>
      </dgm:t>
    </dgm:pt>
    <dgm:pt modelId="{9524D3F7-2A95-4902-B9B4-CE22A3F0B627}">
      <dgm:prSet phldrT="[Text]"/>
      <dgm:spPr/>
      <dgm:t>
        <a:bodyPr/>
        <a:lstStyle/>
        <a:p>
          <a:r>
            <a:rPr lang="en-US" dirty="0" smtClean="0"/>
            <a:t>U.S.</a:t>
          </a:r>
          <a:endParaRPr lang="en-US" dirty="0"/>
        </a:p>
      </dgm:t>
    </dgm:pt>
    <dgm:pt modelId="{CE9DDA64-9E45-4FD5-9017-E3B80AF06FD3}" type="parTrans" cxnId="{D98FC9CE-DEDF-4AE6-918B-311540E260D6}">
      <dgm:prSet/>
      <dgm:spPr/>
      <dgm:t>
        <a:bodyPr/>
        <a:lstStyle/>
        <a:p>
          <a:endParaRPr lang="en-US"/>
        </a:p>
      </dgm:t>
    </dgm:pt>
    <dgm:pt modelId="{4841494B-828C-4B9C-B6AA-328A03AEDBC1}" type="sibTrans" cxnId="{D98FC9CE-DEDF-4AE6-918B-311540E260D6}">
      <dgm:prSet/>
      <dgm:spPr/>
      <dgm:t>
        <a:bodyPr/>
        <a:lstStyle/>
        <a:p>
          <a:endParaRPr lang="en-US"/>
        </a:p>
      </dgm:t>
    </dgm:pt>
    <dgm:pt modelId="{9A38715E-1A6A-4980-8859-B519FB8F7E4A}">
      <dgm:prSet phldrT="[Text]"/>
      <dgm:spPr/>
      <dgm:t>
        <a:bodyPr/>
        <a:lstStyle/>
        <a:p>
          <a:r>
            <a:rPr lang="en-US" dirty="0" smtClean="0"/>
            <a:t>July 2019</a:t>
          </a:r>
          <a:endParaRPr lang="en-US" dirty="0"/>
        </a:p>
      </dgm:t>
    </dgm:pt>
    <dgm:pt modelId="{1A72494B-1F72-4975-BA70-0BDCA7852A19}" type="parTrans" cxnId="{C28A0B9C-B682-44CD-9B99-2D9F2E965396}">
      <dgm:prSet/>
      <dgm:spPr/>
      <dgm:t>
        <a:bodyPr/>
        <a:lstStyle/>
        <a:p>
          <a:endParaRPr lang="en-US"/>
        </a:p>
      </dgm:t>
    </dgm:pt>
    <dgm:pt modelId="{BB88B9FF-F728-43F1-A10F-663D171A61BE}" type="sibTrans" cxnId="{C28A0B9C-B682-44CD-9B99-2D9F2E965396}">
      <dgm:prSet/>
      <dgm:spPr/>
      <dgm:t>
        <a:bodyPr/>
        <a:lstStyle/>
        <a:p>
          <a:endParaRPr lang="en-US"/>
        </a:p>
      </dgm:t>
    </dgm:pt>
    <dgm:pt modelId="{9323323C-87D1-4D4E-802D-919DE9EA0DE8}">
      <dgm:prSet phldrT="[Text]"/>
      <dgm:spPr/>
      <dgm:t>
        <a:bodyPr/>
        <a:lstStyle/>
        <a:p>
          <a:r>
            <a:rPr lang="en-US" dirty="0" smtClean="0"/>
            <a:t>Mexico</a:t>
          </a:r>
          <a:endParaRPr lang="en-US" dirty="0"/>
        </a:p>
      </dgm:t>
    </dgm:pt>
    <dgm:pt modelId="{515EF727-36F6-4936-B74C-326E5F9D784F}" type="parTrans" cxnId="{950BB186-7570-48CA-AAA7-315525C8297F}">
      <dgm:prSet/>
      <dgm:spPr/>
      <dgm:t>
        <a:bodyPr/>
        <a:lstStyle/>
        <a:p>
          <a:endParaRPr lang="en-US"/>
        </a:p>
      </dgm:t>
    </dgm:pt>
    <dgm:pt modelId="{186E6BE4-6266-4FAB-8A37-150DCCAB562C}" type="sibTrans" cxnId="{950BB186-7570-48CA-AAA7-315525C8297F}">
      <dgm:prSet/>
      <dgm:spPr/>
      <dgm:t>
        <a:bodyPr/>
        <a:lstStyle/>
        <a:p>
          <a:endParaRPr lang="en-US"/>
        </a:p>
      </dgm:t>
    </dgm:pt>
    <dgm:pt modelId="{696A8A12-0525-48D4-9C2C-7B1472621625}">
      <dgm:prSet phldrT="[Text]"/>
      <dgm:spPr/>
      <dgm:t>
        <a:bodyPr/>
        <a:lstStyle/>
        <a:p>
          <a:r>
            <a:rPr lang="en-US" dirty="0" smtClean="0"/>
            <a:t>September 2019</a:t>
          </a:r>
          <a:endParaRPr lang="en-US" dirty="0"/>
        </a:p>
      </dgm:t>
    </dgm:pt>
    <dgm:pt modelId="{DA35E0E9-9CA7-4E0E-8FF2-A8D7B2830495}" type="parTrans" cxnId="{81D09EE1-9C36-47CC-A2DD-FB67815464F3}">
      <dgm:prSet/>
      <dgm:spPr/>
      <dgm:t>
        <a:bodyPr/>
        <a:lstStyle/>
        <a:p>
          <a:endParaRPr lang="en-US"/>
        </a:p>
      </dgm:t>
    </dgm:pt>
    <dgm:pt modelId="{2C1D6DCD-B604-4633-A26C-2673412317F8}" type="sibTrans" cxnId="{81D09EE1-9C36-47CC-A2DD-FB67815464F3}">
      <dgm:prSet/>
      <dgm:spPr/>
      <dgm:t>
        <a:bodyPr/>
        <a:lstStyle/>
        <a:p>
          <a:endParaRPr lang="en-US"/>
        </a:p>
      </dgm:t>
    </dgm:pt>
    <dgm:pt modelId="{23DC9567-EEAB-452E-AF32-B68C9423F4E0}" type="pres">
      <dgm:prSet presAssocID="{2CAB24CA-5549-4751-A545-F5AD53519A9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700BE52-66A0-4E81-A22E-9D1FB21C7A57}" type="pres">
      <dgm:prSet presAssocID="{7262841C-4283-4945-A0DF-C6C059E53124}" presName="composite" presStyleCnt="0"/>
      <dgm:spPr/>
    </dgm:pt>
    <dgm:pt modelId="{22AC380D-5D6E-498A-9D47-E809F663634E}" type="pres">
      <dgm:prSet presAssocID="{7262841C-4283-4945-A0DF-C6C059E5312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0AC6FC-7851-4DC2-B48D-7072B6AF1CEC}" type="pres">
      <dgm:prSet presAssocID="{7262841C-4283-4945-A0DF-C6C059E53124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AE4A15-4C8D-4622-A68A-FFF8E335091F}" type="pres">
      <dgm:prSet presAssocID="{5559CFEE-1816-44CB-8AFB-68A18040125C}" presName="space" presStyleCnt="0"/>
      <dgm:spPr/>
    </dgm:pt>
    <dgm:pt modelId="{F7609CF8-BA55-4732-BAC9-6CDFF607C3BB}" type="pres">
      <dgm:prSet presAssocID="{9524D3F7-2A95-4902-B9B4-CE22A3F0B627}" presName="composite" presStyleCnt="0"/>
      <dgm:spPr/>
    </dgm:pt>
    <dgm:pt modelId="{F0603AF4-52A3-48E6-99FB-7CEAF7F00451}" type="pres">
      <dgm:prSet presAssocID="{9524D3F7-2A95-4902-B9B4-CE22A3F0B62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DA642A-9DC2-479E-9CEB-438966129F6D}" type="pres">
      <dgm:prSet presAssocID="{9524D3F7-2A95-4902-B9B4-CE22A3F0B62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DDED8F-2F7C-4A66-9364-6EE5770EA0F3}" type="pres">
      <dgm:prSet presAssocID="{4841494B-828C-4B9C-B6AA-328A03AEDBC1}" presName="space" presStyleCnt="0"/>
      <dgm:spPr/>
    </dgm:pt>
    <dgm:pt modelId="{A7C73A2D-7287-4697-8498-80F81A821FD9}" type="pres">
      <dgm:prSet presAssocID="{9323323C-87D1-4D4E-802D-919DE9EA0DE8}" presName="composite" presStyleCnt="0"/>
      <dgm:spPr/>
    </dgm:pt>
    <dgm:pt modelId="{FA942630-864E-495B-92CB-EEE9758CD672}" type="pres">
      <dgm:prSet presAssocID="{9323323C-87D1-4D4E-802D-919DE9EA0DE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0B9F1D-FE43-467B-8F52-0276223899E9}" type="pres">
      <dgm:prSet presAssocID="{9323323C-87D1-4D4E-802D-919DE9EA0DE8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DF0930-1EB9-41CA-B12A-D7879C3EFD53}" type="presOf" srcId="{9A38715E-1A6A-4980-8859-B519FB8F7E4A}" destId="{61DA642A-9DC2-479E-9CEB-438966129F6D}" srcOrd="0" destOrd="0" presId="urn:microsoft.com/office/officeart/2005/8/layout/hList1"/>
    <dgm:cxn modelId="{A0AA2521-59FA-4117-A17F-31FA5CEDBE94}" type="presOf" srcId="{7262841C-4283-4945-A0DF-C6C059E53124}" destId="{22AC380D-5D6E-498A-9D47-E809F663634E}" srcOrd="0" destOrd="0" presId="urn:microsoft.com/office/officeart/2005/8/layout/hList1"/>
    <dgm:cxn modelId="{950BB186-7570-48CA-AAA7-315525C8297F}" srcId="{2CAB24CA-5549-4751-A545-F5AD53519A99}" destId="{9323323C-87D1-4D4E-802D-919DE9EA0DE8}" srcOrd="2" destOrd="0" parTransId="{515EF727-36F6-4936-B74C-326E5F9D784F}" sibTransId="{186E6BE4-6266-4FAB-8A37-150DCCAB562C}"/>
    <dgm:cxn modelId="{81D09EE1-9C36-47CC-A2DD-FB67815464F3}" srcId="{9323323C-87D1-4D4E-802D-919DE9EA0DE8}" destId="{696A8A12-0525-48D4-9C2C-7B1472621625}" srcOrd="0" destOrd="0" parTransId="{DA35E0E9-9CA7-4E0E-8FF2-A8D7B2830495}" sibTransId="{2C1D6DCD-B604-4633-A26C-2673412317F8}"/>
    <dgm:cxn modelId="{714FD67E-3721-42F3-839F-395A56E3E597}" srcId="{7262841C-4283-4945-A0DF-C6C059E53124}" destId="{2B30FD40-BDAB-4E4E-AD55-CEE23B9B9F75}" srcOrd="0" destOrd="0" parTransId="{21475B7D-FC76-4C96-BAB5-EB9787C6248A}" sibTransId="{1FC937FA-0ABE-4E58-B34B-88D1C7F95585}"/>
    <dgm:cxn modelId="{D98FC9CE-DEDF-4AE6-918B-311540E260D6}" srcId="{2CAB24CA-5549-4751-A545-F5AD53519A99}" destId="{9524D3F7-2A95-4902-B9B4-CE22A3F0B627}" srcOrd="1" destOrd="0" parTransId="{CE9DDA64-9E45-4FD5-9017-E3B80AF06FD3}" sibTransId="{4841494B-828C-4B9C-B6AA-328A03AEDBC1}"/>
    <dgm:cxn modelId="{75EC91B2-3515-4F03-9DDF-25DE3F7C65C0}" type="presOf" srcId="{2CAB24CA-5549-4751-A545-F5AD53519A99}" destId="{23DC9567-EEAB-452E-AF32-B68C9423F4E0}" srcOrd="0" destOrd="0" presId="urn:microsoft.com/office/officeart/2005/8/layout/hList1"/>
    <dgm:cxn modelId="{A602C0E4-BD44-4A52-ACE8-3415DCC586B8}" type="presOf" srcId="{9524D3F7-2A95-4902-B9B4-CE22A3F0B627}" destId="{F0603AF4-52A3-48E6-99FB-7CEAF7F00451}" srcOrd="0" destOrd="0" presId="urn:microsoft.com/office/officeart/2005/8/layout/hList1"/>
    <dgm:cxn modelId="{3F3F7CE5-7015-411B-814A-478AD9B4D24B}" type="presOf" srcId="{696A8A12-0525-48D4-9C2C-7B1472621625}" destId="{A10B9F1D-FE43-467B-8F52-0276223899E9}" srcOrd="0" destOrd="0" presId="urn:microsoft.com/office/officeart/2005/8/layout/hList1"/>
    <dgm:cxn modelId="{15072EDC-EF6F-4C5C-B845-9348D4194FEB}" type="presOf" srcId="{9323323C-87D1-4D4E-802D-919DE9EA0DE8}" destId="{FA942630-864E-495B-92CB-EEE9758CD672}" srcOrd="0" destOrd="0" presId="urn:microsoft.com/office/officeart/2005/8/layout/hList1"/>
    <dgm:cxn modelId="{4D97A64D-6A16-4130-B17B-0A656DBB2319}" type="presOf" srcId="{2B30FD40-BDAB-4E4E-AD55-CEE23B9B9F75}" destId="{E10AC6FC-7851-4DC2-B48D-7072B6AF1CEC}" srcOrd="0" destOrd="0" presId="urn:microsoft.com/office/officeart/2005/8/layout/hList1"/>
    <dgm:cxn modelId="{C28A0B9C-B682-44CD-9B99-2D9F2E965396}" srcId="{9524D3F7-2A95-4902-B9B4-CE22A3F0B627}" destId="{9A38715E-1A6A-4980-8859-B519FB8F7E4A}" srcOrd="0" destOrd="0" parTransId="{1A72494B-1F72-4975-BA70-0BDCA7852A19}" sibTransId="{BB88B9FF-F728-43F1-A10F-663D171A61BE}"/>
    <dgm:cxn modelId="{1A6C6D79-E63E-4816-B6BC-2293056C9E27}" srcId="{2CAB24CA-5549-4751-A545-F5AD53519A99}" destId="{7262841C-4283-4945-A0DF-C6C059E53124}" srcOrd="0" destOrd="0" parTransId="{C77CB350-6EDB-4014-904D-44ADC9B7BCB2}" sibTransId="{5559CFEE-1816-44CB-8AFB-68A18040125C}"/>
    <dgm:cxn modelId="{05F64027-9F60-46A9-B047-98999B309CC7}" type="presParOf" srcId="{23DC9567-EEAB-452E-AF32-B68C9423F4E0}" destId="{2700BE52-66A0-4E81-A22E-9D1FB21C7A57}" srcOrd="0" destOrd="0" presId="urn:microsoft.com/office/officeart/2005/8/layout/hList1"/>
    <dgm:cxn modelId="{9DC327A7-4EBA-4823-AB33-50E2F5275A4F}" type="presParOf" srcId="{2700BE52-66A0-4E81-A22E-9D1FB21C7A57}" destId="{22AC380D-5D6E-498A-9D47-E809F663634E}" srcOrd="0" destOrd="0" presId="urn:microsoft.com/office/officeart/2005/8/layout/hList1"/>
    <dgm:cxn modelId="{3363522F-A06F-456D-88CF-69B15482A52D}" type="presParOf" srcId="{2700BE52-66A0-4E81-A22E-9D1FB21C7A57}" destId="{E10AC6FC-7851-4DC2-B48D-7072B6AF1CEC}" srcOrd="1" destOrd="0" presId="urn:microsoft.com/office/officeart/2005/8/layout/hList1"/>
    <dgm:cxn modelId="{6EAD7F1A-6896-4596-A89D-AECD00A38E38}" type="presParOf" srcId="{23DC9567-EEAB-452E-AF32-B68C9423F4E0}" destId="{64AE4A15-4C8D-4622-A68A-FFF8E335091F}" srcOrd="1" destOrd="0" presId="urn:microsoft.com/office/officeart/2005/8/layout/hList1"/>
    <dgm:cxn modelId="{5EAF792F-0D91-497E-AC89-52441211267F}" type="presParOf" srcId="{23DC9567-EEAB-452E-AF32-B68C9423F4E0}" destId="{F7609CF8-BA55-4732-BAC9-6CDFF607C3BB}" srcOrd="2" destOrd="0" presId="urn:microsoft.com/office/officeart/2005/8/layout/hList1"/>
    <dgm:cxn modelId="{BA6A739A-D19F-4F92-AA8D-6718F917AB65}" type="presParOf" srcId="{F7609CF8-BA55-4732-BAC9-6CDFF607C3BB}" destId="{F0603AF4-52A3-48E6-99FB-7CEAF7F00451}" srcOrd="0" destOrd="0" presId="urn:microsoft.com/office/officeart/2005/8/layout/hList1"/>
    <dgm:cxn modelId="{4835C601-93BD-4F21-A5A0-E8B097AA46DB}" type="presParOf" srcId="{F7609CF8-BA55-4732-BAC9-6CDFF607C3BB}" destId="{61DA642A-9DC2-479E-9CEB-438966129F6D}" srcOrd="1" destOrd="0" presId="urn:microsoft.com/office/officeart/2005/8/layout/hList1"/>
    <dgm:cxn modelId="{53383A65-0C75-4788-A5C5-357D74A8969B}" type="presParOf" srcId="{23DC9567-EEAB-452E-AF32-B68C9423F4E0}" destId="{E8DDED8F-2F7C-4A66-9364-6EE5770EA0F3}" srcOrd="3" destOrd="0" presId="urn:microsoft.com/office/officeart/2005/8/layout/hList1"/>
    <dgm:cxn modelId="{2029D368-2FD6-4260-8879-379F8535451A}" type="presParOf" srcId="{23DC9567-EEAB-452E-AF32-B68C9423F4E0}" destId="{A7C73A2D-7287-4697-8498-80F81A821FD9}" srcOrd="4" destOrd="0" presId="urn:microsoft.com/office/officeart/2005/8/layout/hList1"/>
    <dgm:cxn modelId="{A395473E-BDD1-4BF4-B21B-2FE7A8205F38}" type="presParOf" srcId="{A7C73A2D-7287-4697-8498-80F81A821FD9}" destId="{FA942630-864E-495B-92CB-EEE9758CD672}" srcOrd="0" destOrd="0" presId="urn:microsoft.com/office/officeart/2005/8/layout/hList1"/>
    <dgm:cxn modelId="{5B7D02D6-8B8F-4A57-B126-7BFF726AC0F5}" type="presParOf" srcId="{A7C73A2D-7287-4697-8498-80F81A821FD9}" destId="{A10B9F1D-FE43-467B-8F52-0276223899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C380D-5D6E-498A-9D47-E809F663634E}">
      <dsp:nvSpPr>
        <dsp:cNvPr id="0" name=""/>
        <dsp:cNvSpPr/>
      </dsp:nvSpPr>
      <dsp:spPr>
        <a:xfrm>
          <a:off x="3143" y="753050"/>
          <a:ext cx="306466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Canada</a:t>
          </a:r>
          <a:endParaRPr lang="en-US" sz="3500" kern="1200" dirty="0"/>
        </a:p>
      </dsp:txBody>
      <dsp:txXfrm>
        <a:off x="3143" y="753050"/>
        <a:ext cx="3064668" cy="1008000"/>
      </dsp:txXfrm>
    </dsp:sp>
    <dsp:sp modelId="{E10AC6FC-7851-4DC2-B48D-7072B6AF1CEC}">
      <dsp:nvSpPr>
        <dsp:cNvPr id="0" name=""/>
        <dsp:cNvSpPr/>
      </dsp:nvSpPr>
      <dsp:spPr>
        <a:xfrm>
          <a:off x="3143" y="1761050"/>
          <a:ext cx="306466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July 2019</a:t>
          </a:r>
          <a:endParaRPr lang="en-US" sz="3500" kern="1200" dirty="0"/>
        </a:p>
      </dsp:txBody>
      <dsp:txXfrm>
        <a:off x="3143" y="1761050"/>
        <a:ext cx="3064668" cy="1537199"/>
      </dsp:txXfrm>
    </dsp:sp>
    <dsp:sp modelId="{F0603AF4-52A3-48E6-99FB-7CEAF7F00451}">
      <dsp:nvSpPr>
        <dsp:cNvPr id="0" name=""/>
        <dsp:cNvSpPr/>
      </dsp:nvSpPr>
      <dsp:spPr>
        <a:xfrm>
          <a:off x="3496865" y="753050"/>
          <a:ext cx="306466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U.S.</a:t>
          </a:r>
          <a:endParaRPr lang="en-US" sz="3500" kern="1200" dirty="0"/>
        </a:p>
      </dsp:txBody>
      <dsp:txXfrm>
        <a:off x="3496865" y="753050"/>
        <a:ext cx="3064668" cy="1008000"/>
      </dsp:txXfrm>
    </dsp:sp>
    <dsp:sp modelId="{61DA642A-9DC2-479E-9CEB-438966129F6D}">
      <dsp:nvSpPr>
        <dsp:cNvPr id="0" name=""/>
        <dsp:cNvSpPr/>
      </dsp:nvSpPr>
      <dsp:spPr>
        <a:xfrm>
          <a:off x="3496865" y="1761050"/>
          <a:ext cx="306466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July 2019</a:t>
          </a:r>
          <a:endParaRPr lang="en-US" sz="3500" kern="1200" dirty="0"/>
        </a:p>
      </dsp:txBody>
      <dsp:txXfrm>
        <a:off x="3496865" y="1761050"/>
        <a:ext cx="3064668" cy="1537199"/>
      </dsp:txXfrm>
    </dsp:sp>
    <dsp:sp modelId="{FA942630-864E-495B-92CB-EEE9758CD672}">
      <dsp:nvSpPr>
        <dsp:cNvPr id="0" name=""/>
        <dsp:cNvSpPr/>
      </dsp:nvSpPr>
      <dsp:spPr>
        <a:xfrm>
          <a:off x="6990588" y="753050"/>
          <a:ext cx="3064668" cy="100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Mexico</a:t>
          </a:r>
          <a:endParaRPr lang="en-US" sz="3500" kern="1200" dirty="0"/>
        </a:p>
      </dsp:txBody>
      <dsp:txXfrm>
        <a:off x="6990588" y="753050"/>
        <a:ext cx="3064668" cy="1008000"/>
      </dsp:txXfrm>
    </dsp:sp>
    <dsp:sp modelId="{A10B9F1D-FE43-467B-8F52-0276223899E9}">
      <dsp:nvSpPr>
        <dsp:cNvPr id="0" name=""/>
        <dsp:cNvSpPr/>
      </dsp:nvSpPr>
      <dsp:spPr>
        <a:xfrm>
          <a:off x="6990588" y="1761050"/>
          <a:ext cx="3064668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September 2019</a:t>
          </a:r>
          <a:endParaRPr lang="en-US" sz="3500" kern="1200" dirty="0"/>
        </a:p>
      </dsp:txBody>
      <dsp:txXfrm>
        <a:off x="6990588" y="1761050"/>
        <a:ext cx="3064668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39BD7-7B61-4EB3-8655-826394DCFB34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4F9DA-21C9-4A4B-AD56-6DDED3C65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1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8F17-97BE-4B77-961C-5C7C7DFBA0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B175FE-E8B8-400D-ADD4-F9237757C7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Lastname_Firstname_2B_Celebrations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82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8F17-97BE-4B77-961C-5C7C7DFBA0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9BF303-4569-4D94-B18A-833A57E40B6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11/2/2015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Lastname_Firstname_2B_Celebrations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4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11/2/2015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dirty="0" smtClean="0"/>
              <a:t>Sensation Park Entertainment Group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384793" cy="10698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Independence Day Festivities in Canada, Mexico, and the U.S.</a:t>
            </a:r>
            <a:endParaRPr lang="en-US" sz="2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63200" y="3810000"/>
            <a:ext cx="914400" cy="914400"/>
            <a:chOff x="9685338" y="4460675"/>
            <a:chExt cx="1080904" cy="1080902"/>
          </a:xfrm>
        </p:grpSpPr>
        <p:sp>
          <p:nvSpPr>
            <p:cNvPr id="5" name="Oval 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" name="Oval 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26764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Get Ready</a:t>
            </a:r>
            <a:br>
              <a:rPr lang="en-US" sz="3600" dirty="0" smtClean="0"/>
            </a:br>
            <a:r>
              <a:rPr lang="en-US" sz="3600" dirty="0" smtClean="0"/>
              <a:t>for 2019!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r="9795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Sensation Park Entertainment Group will be hosting special Independence celebrations at parks in the United States, Canada, and Mexico.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1186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9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Different Event Each Week!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en-US" smtClean="0"/>
              <a:t>Week 1</a:t>
            </a:r>
            <a:endParaRPr lang="en-US"/>
          </a:p>
          <a:p>
            <a:pPr lvl="1" rtl="0"/>
            <a:r>
              <a:rPr lang="en-US" smtClean="0"/>
              <a:t>Buy one entrance fee, get one free</a:t>
            </a:r>
            <a:endParaRPr lang="en-US"/>
          </a:p>
          <a:p>
            <a:pPr lvl="0" rtl="0"/>
            <a:r>
              <a:rPr lang="en-US" smtClean="0"/>
              <a:t>Week 2</a:t>
            </a:r>
            <a:endParaRPr lang="en-US"/>
          </a:p>
          <a:p>
            <a:pPr lvl="1" rtl="0"/>
            <a:r>
              <a:rPr lang="en-US" smtClean="0"/>
              <a:t>Free 5x7 group or individual photo</a:t>
            </a:r>
            <a:endParaRPr lang="en-US"/>
          </a:p>
          <a:p>
            <a:pPr lvl="0" rtl="0"/>
            <a:r>
              <a:rPr lang="en-US" dirty="0" smtClean="0"/>
              <a:t>Week 3</a:t>
            </a:r>
            <a:endParaRPr lang="en-US" dirty="0"/>
          </a:p>
          <a:p>
            <a:pPr lvl="1" rtl="0"/>
            <a:r>
              <a:rPr lang="en-US" smtClean="0"/>
              <a:t>25% park entrance discount</a:t>
            </a:r>
            <a:endParaRPr lang="en-US"/>
          </a:p>
          <a:p>
            <a:pPr lvl="0"/>
            <a:r>
              <a:rPr lang="en-US" dirty="0" smtClean="0"/>
              <a:t>Week 4</a:t>
            </a:r>
            <a:endParaRPr lang="en-US" dirty="0"/>
          </a:p>
          <a:p>
            <a:pPr lvl="1"/>
            <a:r>
              <a:rPr lang="en-US" dirty="0" smtClean="0"/>
              <a:t>25% discount on food and beverages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5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cap="none" dirty="0" smtClean="0">
                <a:ln w="0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Ready to Celebrate!</a:t>
            </a:r>
            <a:endParaRPr lang="en-US" sz="8000" cap="none" dirty="0">
              <a:ln w="0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36773" y="5638800"/>
            <a:ext cx="5918454" cy="1069848"/>
          </a:xfrm>
        </p:spPr>
        <p:txBody>
          <a:bodyPr/>
          <a:lstStyle/>
          <a:p>
            <a:pPr algn="ctr"/>
            <a:r>
              <a:rPr lang="en-US" dirty="0" smtClean="0"/>
              <a:t>With Sensation Park Entertainment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534" y="2950127"/>
            <a:ext cx="4476932" cy="42477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455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21</TotalTime>
  <Words>106</Words>
  <Application>Microsoft Office PowerPoint</Application>
  <PresentationFormat>Widescreen</PresentationFormat>
  <Paragraphs>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Rockwell</vt:lpstr>
      <vt:lpstr>Rockwell Condensed</vt:lpstr>
      <vt:lpstr>Wingdings</vt:lpstr>
      <vt:lpstr>Wood Type</vt:lpstr>
      <vt:lpstr>Sensation Park Entertainment Group</vt:lpstr>
      <vt:lpstr>Get Ready for 2019!</vt:lpstr>
      <vt:lpstr>PowerPoint Presentation</vt:lpstr>
      <vt:lpstr>A Different Event Each Week!</vt:lpstr>
      <vt:lpstr>Get Ready to Celebrate!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Park Entertainment Group</dc:title>
  <dc:creator>GO! Series</dc:creator>
  <cp:revision>7</cp:revision>
  <dcterms:created xsi:type="dcterms:W3CDTF">2015-06-16T14:16:13Z</dcterms:created>
  <dcterms:modified xsi:type="dcterms:W3CDTF">2015-11-02T14:51:07Z</dcterms:modified>
</cp:coreProperties>
</file>