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E016143-E03C-4CFD-AFDC-14E5BDEA754C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146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487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78C94063-DF36-4330-A365-08DA1FA5B7D6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08A7C6C-0F39-4D70-8E8D-FE5B9C95FA73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76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39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4F170639-886C-4FCF-9EAB-ABB5DA3F3F4A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0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22230651-31F4-45D2-98AE-A2108F41BC07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4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834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5E6440AA-91A0-436F-8FDB-C0F939DCAE21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11/6/2015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855" y="2678231"/>
            <a:ext cx="5091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500" dirty="0">
                <a:latin typeface="Corbel" panose="020B0503020204020204"/>
              </a:rPr>
              <a:t>And if you can spare</a:t>
            </a:r>
            <a:br>
              <a:rPr lang="en-US" sz="4500" dirty="0">
                <a:latin typeface="Corbel" panose="020B0503020204020204"/>
              </a:rPr>
            </a:br>
            <a:r>
              <a:rPr lang="en-US" sz="4500" dirty="0">
                <a:latin typeface="Corbel" panose="020B0503020204020204"/>
              </a:rPr>
              <a:t>one more day…</a:t>
            </a:r>
          </a:p>
        </p:txBody>
      </p:sp>
    </p:spTree>
    <p:extLst>
      <p:ext uri="{BB962C8B-B14F-4D97-AF65-F5344CB8AC3E}">
        <p14:creationId xmlns:p14="http://schemas.microsoft.com/office/powerpoint/2010/main" val="82947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69753"/>
            <a:ext cx="9144000" cy="854080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950" dirty="0">
                <a:solidFill>
                  <a:prstClr val="white"/>
                </a:solidFill>
                <a:latin typeface="Corbel" panose="020B0503020204020204"/>
              </a:rPr>
              <a:t>Visit Mt. Rainier National Park!</a:t>
            </a:r>
          </a:p>
        </p:txBody>
      </p:sp>
    </p:spTree>
    <p:extLst>
      <p:ext uri="{BB962C8B-B14F-4D97-AF65-F5344CB8AC3E}">
        <p14:creationId xmlns:p14="http://schemas.microsoft.com/office/powerpoint/2010/main" val="162280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Visit Seattle </a:t>
            </a:r>
            <a:br>
              <a:rPr lang="en-US" dirty="0" smtClean="0"/>
            </a:br>
            <a:r>
              <a:rPr lang="en-US" dirty="0" smtClean="0"/>
              <a:t>Before or After </a:t>
            </a:r>
            <a:br>
              <a:rPr lang="en-US" dirty="0" smtClean="0"/>
            </a:br>
            <a:r>
              <a:rPr lang="en-US" dirty="0" smtClean="0"/>
              <a:t>Your Cruise to Alaska!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100" dirty="0"/>
              <a:t>Kodiak West Travel Can Help </a:t>
            </a:r>
            <a:br>
              <a:rPr lang="en-US" sz="2100" dirty="0"/>
            </a:br>
            <a:r>
              <a:rPr lang="en-US" sz="2100" dirty="0"/>
              <a:t>You Develop Your Itinerary</a:t>
            </a:r>
          </a:p>
        </p:txBody>
      </p:sp>
    </p:spTree>
    <p:extLst>
      <p:ext uri="{BB962C8B-B14F-4D97-AF65-F5344CB8AC3E}">
        <p14:creationId xmlns:p14="http://schemas.microsoft.com/office/powerpoint/2010/main" val="58364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6" y="987425"/>
            <a:ext cx="3176334" cy="4873625"/>
          </a:xfrm>
        </p:spPr>
        <p:txBody>
          <a:bodyPr anchor="ctr">
            <a:noAutofit/>
          </a:bodyPr>
          <a:lstStyle/>
          <a:p>
            <a:r>
              <a:rPr lang="en-US" sz="2000" dirty="0"/>
              <a:t>Although cruises to Alaska are held during summer months, a visit to Seattle in summer is no guarantee of sunshine! Keep your favorite umbrella handy!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18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81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One</a:t>
            </a:r>
            <a:br>
              <a:rPr lang="en-US" dirty="0" smtClean="0"/>
            </a:br>
            <a:r>
              <a:rPr lang="en-US" dirty="0" smtClean="0"/>
              <a:t>Sample </a:t>
            </a:r>
            <a:br>
              <a:rPr lang="en-US" dirty="0" smtClean="0"/>
            </a:br>
            <a:r>
              <a:rPr lang="en-US" dirty="0" smtClean="0"/>
              <a:t>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Get an early start!</a:t>
            </a:r>
          </a:p>
          <a:p>
            <a:r>
              <a:rPr lang="en-US" sz="1800" dirty="0"/>
              <a:t>Pike Market for breakfast and shopping</a:t>
            </a:r>
          </a:p>
          <a:p>
            <a:r>
              <a:rPr lang="en-US" sz="1800" dirty="0"/>
              <a:t>Olympic Sculpture Park  and a stroll along the waterfront </a:t>
            </a:r>
          </a:p>
          <a:p>
            <a:r>
              <a:rPr lang="en-US" sz="1800" dirty="0"/>
              <a:t>Mid-afternoon</a:t>
            </a:r>
          </a:p>
          <a:p>
            <a:pPr lvl="1"/>
            <a:r>
              <a:rPr lang="en-US" sz="1500" dirty="0"/>
              <a:t>The Seattle Aquarium</a:t>
            </a:r>
          </a:p>
          <a:p>
            <a:r>
              <a:rPr lang="en-US" sz="1800" dirty="0"/>
              <a:t>Evening</a:t>
            </a:r>
          </a:p>
          <a:p>
            <a:pPr lvl="1"/>
            <a:r>
              <a:rPr lang="en-US" sz="1500" dirty="0"/>
              <a:t>Seattle Underground Tour</a:t>
            </a:r>
          </a:p>
        </p:txBody>
      </p:sp>
    </p:spTree>
    <p:extLst>
      <p:ext uri="{BB962C8B-B14F-4D97-AF65-F5344CB8AC3E}">
        <p14:creationId xmlns:p14="http://schemas.microsoft.com/office/powerpoint/2010/main" val="14960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Seattle</a:t>
            </a:r>
            <a:br>
              <a:rPr lang="en-US" dirty="0" smtClean="0"/>
            </a:br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rain in January to May and October to December</a:t>
            </a:r>
          </a:p>
          <a:p>
            <a:r>
              <a:rPr lang="en-US" dirty="0"/>
              <a:t>Average yearly precipitation is 37 inches</a:t>
            </a:r>
          </a:p>
          <a:p>
            <a:r>
              <a:rPr lang="en-US" dirty="0"/>
              <a:t>Average temperature in July and August is 75 </a:t>
            </a:r>
            <a:r>
              <a:rPr lang="en-US" dirty="0" smtClean="0"/>
              <a:t>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8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108</Words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Seattle</vt:lpstr>
      <vt:lpstr>PowerPoint Presentation</vt:lpstr>
      <vt:lpstr>PowerPoint Presentation</vt:lpstr>
      <vt:lpstr>Visit Seattle  Before or After  Your Cruise to Alaska!</vt:lpstr>
      <vt:lpstr>Although cruises to Alaska are held during summer months, a visit to Seattle in summer is no guarantee of sunshine! Keep your favorite umbrella handy!</vt:lpstr>
      <vt:lpstr>Day One Sample  Itinerary</vt:lpstr>
      <vt:lpstr>Seattle Weather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</dc:title>
  <dc:creator>GO! Series</dc:creator>
  <dcterms:created xsi:type="dcterms:W3CDTF">2015-05-17T14:47:04Z</dcterms:created>
  <dcterms:modified xsi:type="dcterms:W3CDTF">2015-11-06T13:07:43Z</dcterms:modified>
</cp:coreProperties>
</file>