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6" r:id="rId4"/>
    <p:sldMasterId id="2147483668" r:id="rId5"/>
  </p:sldMasterIdLst>
  <p:sldIdLst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DFF08F-DC6B-4601-B491-B0F83F6DD2DA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18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DFF08F-DC6B-4601-B491-B0F83F6DD2DA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58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DFF08F-DC6B-4601-B491-B0F83F6DD2DA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6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DFF08F-DC6B-4601-B491-B0F83F6DD2DA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9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DFF08F-DC6B-4601-B491-B0F83F6DD2DA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941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DFF08F-DC6B-4601-B491-B0F83F6DD2DA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27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DFF08F-DC6B-4601-B491-B0F83F6DD2DA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4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DFF08F-DC6B-4601-B491-B0F83F6DD2DA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803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DFF08F-DC6B-4601-B491-B0F83F6DD2DA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76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DFF08F-DC6B-4601-B491-B0F83F6DD2DA}" type="datetimeFigureOut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11/6/2015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891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Wildlife and Excursion Photos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Kodiak West Travel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04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 Careful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009" y="2438401"/>
            <a:ext cx="3900488" cy="26587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6187282" y="2228004"/>
            <a:ext cx="4099718" cy="3633047"/>
          </a:xfrm>
        </p:spPr>
        <p:txBody>
          <a:bodyPr>
            <a:normAutofit/>
          </a:bodyPr>
          <a:lstStyle/>
          <a:p>
            <a:r>
              <a:rPr lang="en-US" dirty="0" smtClean="0"/>
              <a:t>Use common sense </a:t>
            </a:r>
          </a:p>
          <a:p>
            <a:pPr lvl="1"/>
            <a:r>
              <a:rPr lang="en-US" dirty="0" smtClean="0"/>
              <a:t>Never approach a real bear or bear cub</a:t>
            </a:r>
          </a:p>
          <a:p>
            <a:pPr lvl="1"/>
            <a:r>
              <a:rPr lang="en-US" dirty="0" smtClean="0"/>
              <a:t>Your best pictures will be those in which you are not intruding on a wild animal’s 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0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Lights, Camera, Action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2743360"/>
            <a:ext cx="3900488" cy="260159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Be prepared at all times with your camera. You will want to be ready if nature decides to fly right by you.</a:t>
            </a:r>
          </a:p>
        </p:txBody>
      </p:sp>
    </p:spTree>
    <p:extLst>
      <p:ext uri="{BB962C8B-B14F-4D97-AF65-F5344CB8AC3E}">
        <p14:creationId xmlns:p14="http://schemas.microsoft.com/office/powerpoint/2010/main" val="306146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Rafting the Refuge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525" y="1692914"/>
            <a:ext cx="5213350" cy="3472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River rafting is a popular way to tour the refuge. Trips are scheduled from mid-June to early September and are typically planned for six to eight days.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00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Brooks Mountain Range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5" r="322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mtClean="0"/>
              <a:t>A treeless range peppered with rivers and streams and home to a variety of birds and land and marine mammals.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31288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1_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3.xml><?xml version="1.0" encoding="utf-8"?>
<a:theme xmlns:a="http://schemas.openxmlformats.org/drawingml/2006/main" name="2_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4.xml><?xml version="1.0" encoding="utf-8"?>
<a:theme xmlns:a="http://schemas.openxmlformats.org/drawingml/2006/main" name="3_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5.xml><?xml version="1.0" encoding="utf-8"?>
<a:theme xmlns:a="http://schemas.openxmlformats.org/drawingml/2006/main" name="4_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122</Words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Corbel</vt:lpstr>
      <vt:lpstr>Basis</vt:lpstr>
      <vt:lpstr>1_Basis</vt:lpstr>
      <vt:lpstr>2_Basis</vt:lpstr>
      <vt:lpstr>3_Basis</vt:lpstr>
      <vt:lpstr>4_Basis</vt:lpstr>
      <vt:lpstr>Wildlife and Excursion Photos</vt:lpstr>
      <vt:lpstr>Be Careful</vt:lpstr>
      <vt:lpstr>Lights, Camera, Action</vt:lpstr>
      <vt:lpstr>Rafting the Refuge</vt:lpstr>
      <vt:lpstr>Brooks Mountain Range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Wildlife and Excursion Photos</dc:title>
  <dc:creator>GO! Series</dc:creator>
  <dcterms:created xsi:type="dcterms:W3CDTF">2015-05-17T15:08:21Z</dcterms:created>
  <dcterms:modified xsi:type="dcterms:W3CDTF">2015-11-06T13:10:21Z</dcterms:modified>
</cp:coreProperties>
</file>