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257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917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99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648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908A7C6C-0F39-4D70-8E8D-FE5B9C95FA73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487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5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661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849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579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740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189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457189"/>
              <a:t>11/6/2015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189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pPr defTabSz="457189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457189"/>
              <a:t>‹#›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3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Arctic National Wildlife Refuge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Experience Alaska with 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Refuge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Largest National Wildlife Refuge in the country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Alaska’s first official ecosystem conservation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Established in 1960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Climate varies from cold to freezing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Temperatures may drop below freezing at any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formal roads</a:t>
            </a:r>
          </a:p>
        </p:txBody>
      </p:sp>
    </p:spTree>
    <p:extLst>
      <p:ext uri="{BB962C8B-B14F-4D97-AF65-F5344CB8AC3E}">
        <p14:creationId xmlns:p14="http://schemas.microsoft.com/office/powerpoint/2010/main" val="126434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Wildlife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Land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Bears</a:t>
            </a:r>
          </a:p>
          <a:p>
            <a:pPr lvl="1"/>
            <a:r>
              <a:rPr lang="en-US" dirty="0" smtClean="0"/>
              <a:t>Polar</a:t>
            </a:r>
          </a:p>
          <a:p>
            <a:pPr lvl="1"/>
            <a:r>
              <a:rPr lang="en-US" dirty="0" smtClean="0"/>
              <a:t>Grizzly</a:t>
            </a:r>
          </a:p>
          <a:p>
            <a:pPr lvl="1"/>
            <a:r>
              <a:rPr lang="en-US" dirty="0" smtClean="0"/>
              <a:t>Black</a:t>
            </a:r>
          </a:p>
          <a:p>
            <a:r>
              <a:rPr lang="en-US" dirty="0" smtClean="0"/>
              <a:t>Other large mammals</a:t>
            </a:r>
          </a:p>
          <a:p>
            <a:pPr lvl="1"/>
            <a:r>
              <a:rPr lang="en-US" dirty="0" smtClean="0"/>
              <a:t>Caribou</a:t>
            </a:r>
          </a:p>
          <a:p>
            <a:pPr lvl="1"/>
            <a:r>
              <a:rPr lang="en-US" dirty="0" smtClean="0"/>
              <a:t>Moose</a:t>
            </a:r>
          </a:p>
          <a:p>
            <a:pPr lvl="1"/>
            <a:r>
              <a:rPr lang="en-US" dirty="0" smtClean="0"/>
              <a:t>Oxen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 the Air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Owls</a:t>
            </a:r>
          </a:p>
          <a:p>
            <a:pPr lvl="1"/>
            <a:r>
              <a:rPr lang="en-US" dirty="0" smtClean="0"/>
              <a:t>Snowy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 </a:t>
            </a:r>
            <a:r>
              <a:rPr lang="en-US" dirty="0"/>
              <a:t>gray </a:t>
            </a:r>
            <a:endParaRPr lang="en-US" dirty="0" smtClean="0"/>
          </a:p>
          <a:p>
            <a:pPr lvl="1"/>
            <a:r>
              <a:rPr lang="en-US" dirty="0" smtClean="0"/>
              <a:t>Northern </a:t>
            </a:r>
            <a:r>
              <a:rPr lang="en-US" dirty="0"/>
              <a:t>hawk owls </a:t>
            </a:r>
          </a:p>
          <a:p>
            <a:r>
              <a:rPr lang="en-US" dirty="0" smtClean="0"/>
              <a:t>Peregrine Falcons</a:t>
            </a:r>
          </a:p>
          <a:p>
            <a:r>
              <a:rPr lang="en-US" dirty="0" smtClean="0"/>
              <a:t>Golden eagles</a:t>
            </a:r>
          </a:p>
          <a:p>
            <a:r>
              <a:rPr lang="en-US" dirty="0" smtClean="0"/>
              <a:t>Plovers</a:t>
            </a:r>
          </a:p>
        </p:txBody>
      </p:sp>
    </p:spTree>
    <p:extLst>
      <p:ext uri="{BB962C8B-B14F-4D97-AF65-F5344CB8AC3E}">
        <p14:creationId xmlns:p14="http://schemas.microsoft.com/office/powerpoint/2010/main" val="332466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Kodiak West Travel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currently accepting reservations for next year!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963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</TotalTime>
  <Words>87</Words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Corbel</vt:lpstr>
      <vt:lpstr>Wingdings</vt:lpstr>
      <vt:lpstr>Wingdings 2</vt:lpstr>
      <vt:lpstr>Frame</vt:lpstr>
      <vt:lpstr>Arctic National Wildlife Refuge</vt:lpstr>
      <vt:lpstr>About the Refuge</vt:lpstr>
      <vt:lpstr>Wildlife</vt:lpstr>
      <vt:lpstr>Contact Kodiak West Travel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Arctic National Wildlife Refuge</dc:title>
  <dc:creator>GO! Series</dc:creator>
  <dcterms:created xsi:type="dcterms:W3CDTF">2015-05-17T15:08:58Z</dcterms:created>
  <dcterms:modified xsi:type="dcterms:W3CDTF">2015-11-06T13:10:14Z</dcterms:modified>
</cp:coreProperties>
</file>