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930F-9344-4291-B1E7-5D28972842E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C22-7E9D-4C35-93C7-E6798EA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2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930F-9344-4291-B1E7-5D28972842E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C22-7E9D-4C35-93C7-E6798EA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930F-9344-4291-B1E7-5D28972842E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C22-7E9D-4C35-93C7-E6798EA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0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930F-9344-4291-B1E7-5D28972842E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C22-7E9D-4C35-93C7-E6798EA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2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930F-9344-4291-B1E7-5D28972842E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C22-7E9D-4C35-93C7-E6798EA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2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930F-9344-4291-B1E7-5D28972842E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C22-7E9D-4C35-93C7-E6798EA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5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930F-9344-4291-B1E7-5D28972842E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C22-7E9D-4C35-93C7-E6798EA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4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930F-9344-4291-B1E7-5D28972842E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C22-7E9D-4C35-93C7-E6798EA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930F-9344-4291-B1E7-5D28972842E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C22-7E9D-4C35-93C7-E6798EA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930F-9344-4291-B1E7-5D28972842E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C22-7E9D-4C35-93C7-E6798EA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3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930F-9344-4291-B1E7-5D28972842E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8AC22-7E9D-4C35-93C7-E6798EA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7930F-9344-4291-B1E7-5D28972842E3}" type="datetimeFigureOut">
              <a:rPr lang="en-US" smtClean="0"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8AC22-7E9D-4C35-93C7-E6798EA7F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5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Packing for Your </a:t>
            </a:r>
            <a:br>
              <a:rPr lang="en-US" dirty="0" smtClean="0"/>
            </a:br>
            <a:r>
              <a:rPr lang="en-US" dirty="0" smtClean="0"/>
              <a:t>Alaska Adventure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Kodiak West Travel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6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Summer</a:t>
            </a:r>
          </a:p>
          <a:p>
            <a:r>
              <a:rPr lang="en-US" dirty="0" smtClean="0"/>
              <a:t>Temperatures range from 60 to 80 degrees</a:t>
            </a:r>
          </a:p>
          <a:p>
            <a:r>
              <a:rPr lang="en-US" dirty="0" smtClean="0"/>
              <a:t>Spring</a:t>
            </a:r>
          </a:p>
          <a:p>
            <a:r>
              <a:rPr lang="en-US" dirty="0" smtClean="0"/>
              <a:t>Temperatures range from 45 to 55 degrees</a:t>
            </a:r>
          </a:p>
          <a:p>
            <a:r>
              <a:rPr lang="en-US" dirty="0" smtClean="0"/>
              <a:t>Winter</a:t>
            </a:r>
          </a:p>
          <a:p>
            <a:r>
              <a:rPr lang="en-US" dirty="0" smtClean="0"/>
              <a:t>Temperatures range from below zero to 40 degrees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6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Pack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Layers, layers, layers!</a:t>
            </a:r>
          </a:p>
          <a:p>
            <a:pPr lvl="1"/>
            <a:r>
              <a:rPr lang="en-US" dirty="0" smtClean="0"/>
              <a:t>A layer of something thin and clingy close to the skin to keep in body heat is essential</a:t>
            </a:r>
          </a:p>
          <a:p>
            <a:pPr lvl="1"/>
            <a:r>
              <a:rPr lang="en-US" dirty="0" smtClean="0"/>
              <a:t>Fleece for a second layer is a good option</a:t>
            </a:r>
          </a:p>
          <a:p>
            <a:pPr lvl="1"/>
            <a:r>
              <a:rPr lang="en-US" dirty="0" smtClean="0"/>
              <a:t>Your third layer should include protection from moisture</a:t>
            </a:r>
          </a:p>
          <a:p>
            <a:r>
              <a:rPr lang="en-US" dirty="0" smtClean="0"/>
              <a:t>Always pack hats, gloves, and scarves</a:t>
            </a:r>
          </a:p>
          <a:p>
            <a:r>
              <a:rPr lang="en-US" dirty="0" smtClean="0"/>
              <a:t>Water repellant shoes are a must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8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Prepared for All Types of Weather!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Rain, Snow, </a:t>
            </a:r>
            <a:r>
              <a:rPr lang="en-US" smtClean="0"/>
              <a:t>or Sun!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7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</Words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Packing for Your  Alaska Adventure</vt:lpstr>
      <vt:lpstr>Weather</vt:lpstr>
      <vt:lpstr>What to Pack</vt:lpstr>
      <vt:lpstr>Be Prepared for All Types of Weather!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Packing for Your Alaska Adventure</dc:title>
  <dc:creator>GO! Series</dc:creator>
  <dcterms:created xsi:type="dcterms:W3CDTF">2015-06-22T10:21:32Z</dcterms:created>
  <dcterms:modified xsi:type="dcterms:W3CDTF">2015-11-06T13:09:13Z</dcterms:modified>
</cp:coreProperties>
</file>