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12"/>
  </p:notesMasterIdLst>
  <p:sldIdLst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D2B35-19FA-43BE-9A1F-437AB9177696}" v="26" dt="2019-10-26T23:43:30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102D2B35-19FA-43BE-9A1F-437AB9177696}"/>
    <pc:docChg chg="undo custSel modSld">
      <pc:chgData name="SOUMYA VAJJHALA" userId="f3e3711e514002e0" providerId="LiveId" clId="{102D2B35-19FA-43BE-9A1F-437AB9177696}" dt="2019-10-26T23:42:28.197" v="304" actId="20577"/>
      <pc:docMkLst>
        <pc:docMk/>
      </pc:docMkLst>
      <pc:sldChg chg="addSp delSp modSp">
        <pc:chgData name="SOUMYA VAJJHALA" userId="f3e3711e514002e0" providerId="LiveId" clId="{102D2B35-19FA-43BE-9A1F-437AB9177696}" dt="2019-10-26T23:38:15.905" v="247" actId="14734"/>
        <pc:sldMkLst>
          <pc:docMk/>
          <pc:sldMk cId="1458479919" sldId="258"/>
        </pc:sldMkLst>
        <pc:spChg chg="del">
          <ac:chgData name="SOUMYA VAJJHALA" userId="f3e3711e514002e0" providerId="LiveId" clId="{102D2B35-19FA-43BE-9A1F-437AB9177696}" dt="2019-10-26T23:33:34.612" v="0" actId="3680"/>
          <ac:spMkLst>
            <pc:docMk/>
            <pc:sldMk cId="1458479919" sldId="258"/>
            <ac:spMk id="3" creationId="{00000000-0000-0000-0000-000000000000}"/>
          </ac:spMkLst>
        </pc:spChg>
        <pc:graphicFrameChg chg="add mod ord modGraphic">
          <ac:chgData name="SOUMYA VAJJHALA" userId="f3e3711e514002e0" providerId="LiveId" clId="{102D2B35-19FA-43BE-9A1F-437AB9177696}" dt="2019-10-26T23:38:15.905" v="247" actId="14734"/>
          <ac:graphicFrameMkLst>
            <pc:docMk/>
            <pc:sldMk cId="1458479919" sldId="258"/>
            <ac:graphicFrameMk id="4" creationId="{97E43349-DD9E-4DFF-B26E-8496FF6F9376}"/>
          </ac:graphicFrameMkLst>
        </pc:graphicFrameChg>
      </pc:sldChg>
      <pc:sldChg chg="addSp delSp modSp mod">
        <pc:chgData name="SOUMYA VAJJHALA" userId="f3e3711e514002e0" providerId="LiveId" clId="{102D2B35-19FA-43BE-9A1F-437AB9177696}" dt="2019-10-26T23:39:55.228" v="270"/>
        <pc:sldMkLst>
          <pc:docMk/>
          <pc:sldMk cId="710626753" sldId="260"/>
        </pc:sldMkLst>
        <pc:spChg chg="del">
          <ac:chgData name="SOUMYA VAJJHALA" userId="f3e3711e514002e0" providerId="LiveId" clId="{102D2B35-19FA-43BE-9A1F-437AB9177696}" dt="2019-10-26T23:38:36.262" v="249" actId="1957"/>
          <ac:spMkLst>
            <pc:docMk/>
            <pc:sldMk cId="710626753" sldId="260"/>
            <ac:spMk id="3" creationId="{00000000-0000-0000-0000-000000000000}"/>
          </ac:spMkLst>
        </pc:spChg>
        <pc:graphicFrameChg chg="add mod">
          <ac:chgData name="SOUMYA VAJJHALA" userId="f3e3711e514002e0" providerId="LiveId" clId="{102D2B35-19FA-43BE-9A1F-437AB9177696}" dt="2019-10-26T23:39:55.228" v="270"/>
          <ac:graphicFrameMkLst>
            <pc:docMk/>
            <pc:sldMk cId="710626753" sldId="260"/>
            <ac:graphicFrameMk id="6" creationId="{B3E0F994-F31D-479D-82D3-500E6E7F9BF0}"/>
          </ac:graphicFrameMkLst>
        </pc:graphicFrameChg>
      </pc:sldChg>
      <pc:sldChg chg="addSp delSp modSp mod">
        <pc:chgData name="SOUMYA VAJJHALA" userId="f3e3711e514002e0" providerId="LiveId" clId="{102D2B35-19FA-43BE-9A1F-437AB9177696}" dt="2019-10-26T23:42:28.197" v="304" actId="20577"/>
        <pc:sldMkLst>
          <pc:docMk/>
          <pc:sldMk cId="2122939080" sldId="261"/>
        </pc:sldMkLst>
        <pc:spChg chg="del">
          <ac:chgData name="SOUMYA VAJJHALA" userId="f3e3711e514002e0" providerId="LiveId" clId="{102D2B35-19FA-43BE-9A1F-437AB9177696}" dt="2019-10-26T23:40:31.280" v="272" actId="1957"/>
          <ac:spMkLst>
            <pc:docMk/>
            <pc:sldMk cId="2122939080" sldId="261"/>
            <ac:spMk id="3" creationId="{00000000-0000-0000-0000-000000000000}"/>
          </ac:spMkLst>
        </pc:spChg>
        <pc:graphicFrameChg chg="add mod">
          <ac:chgData name="SOUMYA VAJJHALA" userId="f3e3711e514002e0" providerId="LiveId" clId="{102D2B35-19FA-43BE-9A1F-437AB9177696}" dt="2019-10-26T23:42:28.197" v="304" actId="20577"/>
          <ac:graphicFrameMkLst>
            <pc:docMk/>
            <pc:sldMk cId="2122939080" sldId="261"/>
            <ac:graphicFrameMk id="6" creationId="{EB6DED95-B37D-47EB-AFD6-BC636F6E064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Athletics</c:v>
                </c:pt>
              </c:strCache>
            </c:strRef>
          </c:tx>
          <c:spPr>
            <a:solidFill>
              <a:schemeClr val="accent1">
                <a:tint val="55000"/>
                <a:satMod val="13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895</c:v>
                </c:pt>
                <c:pt idx="1">
                  <c:v>1250</c:v>
                </c:pt>
                <c:pt idx="2">
                  <c:v>1490</c:v>
                </c:pt>
                <c:pt idx="3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8D-490F-93FA-8318D79BE8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2">
                <a:tint val="55000"/>
                <a:satMod val="130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630</c:v>
                </c:pt>
                <c:pt idx="1">
                  <c:v>350</c:v>
                </c:pt>
                <c:pt idx="2">
                  <c:v>585</c:v>
                </c:pt>
                <c:pt idx="3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8D-490F-93FA-8318D79BE8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chemeClr val="accent3">
                <a:tint val="55000"/>
                <a:satMod val="130000"/>
              </a:schemeClr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720</c:v>
                </c:pt>
                <c:pt idx="1">
                  <c:v>820</c:v>
                </c:pt>
                <c:pt idx="2">
                  <c:v>690</c:v>
                </c:pt>
                <c:pt idx="3">
                  <c:v>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8D-490F-93FA-8318D79BE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2651695"/>
        <c:axId val="1295858687"/>
      </c:barChart>
      <c:catAx>
        <c:axId val="1292651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58687"/>
        <c:crosses val="autoZero"/>
        <c:auto val="1"/>
        <c:lblAlgn val="ctr"/>
        <c:lblOffset val="100"/>
        <c:noMultiLvlLbl val="0"/>
      </c:catAx>
      <c:valAx>
        <c:axId val="129585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651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By Age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3822</c:v>
                </c:pt>
                <c:pt idx="1">
                  <c:v>4675</c:v>
                </c:pt>
                <c:pt idx="2">
                  <c:v>4535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DD-451D-B2FF-703E22291F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1588</c:v>
                </c:pt>
                <c:pt idx="1">
                  <c:v>1833</c:v>
                </c:pt>
                <c:pt idx="2">
                  <c:v>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DD-451D-B2FF-703E22291F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2240</c:v>
                </c:pt>
                <c:pt idx="1">
                  <c:v>2534</c:v>
                </c:pt>
                <c:pt idx="2">
                  <c:v>2897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DD-451D-B2FF-703E22291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9167919"/>
        <c:axId val="1301384735"/>
      </c:lineChart>
      <c:catAx>
        <c:axId val="129916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84735"/>
        <c:crosses val="autoZero"/>
        <c:auto val="1"/>
        <c:lblAlgn val="ctr"/>
        <c:lblOffset val="100"/>
        <c:noMultiLvlLbl val="0"/>
      </c:catAx>
      <c:valAx>
        <c:axId val="130138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916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7094-895E-4805-8145-6BA05D51F430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0B6D-FA73-46CC-B697-97256DF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8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EEC2F2-7416-44C2-AB66-0F14BDD00F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FD31E-B91C-4F8F-8D7F-DB3E637144F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0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6B864F-F850-4F8C-8D02-B286044F120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0151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3D9057-9ADA-42A0-9590-65D2827F49C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5543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CA53D9-A548-4C7A-A018-8981D78E278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1FB1E0-E821-487D-83BB-973C3B5A90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F92BD1-E36A-4FF2-966D-85352CCE415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4C4125-7F6C-41AC-9D1B-F06F7BCE210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D1DC7-1DC1-4DEE-A653-132130F2FFC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1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transition spd="med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0E1A8D-4AD4-4F01-BDEA-0F5231D8A60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703754-4907-4EFA-926F-2680717407C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10/26/2019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1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City of Pacifica Bay</a:t>
            </a:r>
            <a:br>
              <a:rPr lang="en-US" sz="4000" dirty="0"/>
            </a:br>
            <a:r>
              <a:rPr lang="en-US" sz="4000" dirty="0"/>
              <a:t> Parks and Recreation Department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Enrollment Analysis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6CF6E-E0CA-43FF-8FEB-906AE651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9B75C-4120-432F-B8B7-C04B7F6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8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Recreation Program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E43349-DD9E-4DFF-B26E-8496FF6F9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28976"/>
              </p:ext>
            </p:extLst>
          </p:nvPr>
        </p:nvGraphicFramePr>
        <p:xfrm>
          <a:off x="1143000" y="2057400"/>
          <a:ext cx="9563592" cy="1483360"/>
        </p:xfrm>
        <a:graphic>
          <a:graphicData uri="http://schemas.openxmlformats.org/drawingml/2006/table">
            <a:tbl>
              <a:tblPr firstRow="1" bandCol="1">
                <a:tableStyleId>{8799B23B-EC83-4686-B30A-512413B5E67A}</a:tableStyleId>
              </a:tblPr>
              <a:tblGrid>
                <a:gridCol w="2225992">
                  <a:extLst>
                    <a:ext uri="{9D8B030D-6E8A-4147-A177-3AD203B41FA5}">
                      <a16:colId xmlns:a16="http://schemas.microsoft.com/office/drawing/2014/main" val="396234649"/>
                    </a:ext>
                  </a:extLst>
                </a:gridCol>
                <a:gridCol w="1714818">
                  <a:extLst>
                    <a:ext uri="{9D8B030D-6E8A-4147-A177-3AD203B41FA5}">
                      <a16:colId xmlns:a16="http://schemas.microsoft.com/office/drawing/2014/main" val="192043053"/>
                    </a:ext>
                  </a:extLst>
                </a:gridCol>
                <a:gridCol w="3154617">
                  <a:extLst>
                    <a:ext uri="{9D8B030D-6E8A-4147-A177-3AD203B41FA5}">
                      <a16:colId xmlns:a16="http://schemas.microsoft.com/office/drawing/2014/main" val="1696297503"/>
                    </a:ext>
                  </a:extLst>
                </a:gridCol>
                <a:gridCol w="2468165">
                  <a:extLst>
                    <a:ext uri="{9D8B030D-6E8A-4147-A177-3AD203B41FA5}">
                      <a16:colId xmlns:a16="http://schemas.microsoft.com/office/drawing/2014/main" val="358686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Athletics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Leisure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76419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Largest Enrollments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sports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 development closures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 and dance classes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6132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Average Enrollment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6120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Primary Market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Youth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Older adults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 adults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84709261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1AF6-3EFE-47A6-A40D-C51FE91A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0F5B5-9560-4D10-BEAC-535D9EF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Youth Athletic Programs </a:t>
            </a:r>
          </a:p>
        </p:txBody>
      </p:sp>
      <p:sp>
        <p:nvSpPr>
          <p:cNvPr id="8" name="Rectangle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largest enrollment numbers in Pacifica Bay recreation programs continue to be in the athletic area, particularly in the youth soccer program.  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5086"/>
          <a:stretch>
            <a:fillRect/>
          </a:stretch>
        </p:blipFill>
        <p:spPr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BE70BB-1543-44E9-A129-3DD81DC4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92777-D14F-4851-9328-A8877CCD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7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Enrollment Comparison by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E0F994-F31D-479D-82D3-500E6E7F9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858565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E6282F-F57A-4150-BDAB-FC2B472F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F9DEB9-88F0-44EE-9BC1-EF3D799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2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8912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0" dirty="0"/>
              <a:t>Three-Year Enrollment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6DED95-B37D-47EB-AFD6-BC636F6E0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76612"/>
              </p:ext>
            </p:extLst>
          </p:nvPr>
        </p:nvGraphicFramePr>
        <p:xfrm>
          <a:off x="4953000" y="838200"/>
          <a:ext cx="6721475" cy="492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CC8E42-F516-41A9-82C0-D02A34E2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398520-BAAA-4F6A-9BCA-E57754CE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3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Recreation program enrollments are expected to increase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4154520"/>
            <a:ext cx="9031224" cy="13638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the population of Pacifica Bay grows, additional recreation programs will be needed to meet rising demand, particularly in the youth athletic area.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7D07E-0F39-4B54-9EF8-8BE2AF7D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531E-A68E-42C5-A092-2A25E8CA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089945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126</Words>
  <Application>Microsoft Office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Basis</vt:lpstr>
      <vt:lpstr>1_Basis</vt:lpstr>
      <vt:lpstr>2_Basis</vt:lpstr>
      <vt:lpstr>3_Basis</vt:lpstr>
      <vt:lpstr>4_Basis</vt:lpstr>
      <vt:lpstr>City of Pacifica Bay  Parks and Recreation Department</vt:lpstr>
      <vt:lpstr>Recreation Program Summary</vt:lpstr>
      <vt:lpstr>Youth Athletic Programs </vt:lpstr>
      <vt:lpstr>Enrollment Comparison by Category</vt:lpstr>
      <vt:lpstr>Three-Year Enrollment Analysis</vt:lpstr>
      <vt:lpstr>Recreation program enrollments are expected to increase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Pacifica Bay  Parks and Recreation Department</dc:title>
  <dc:creator>GO! Series</dc:creator>
  <cp:lastModifiedBy>SOUMYA VAJJHALA</cp:lastModifiedBy>
  <cp:revision>1</cp:revision>
  <dcterms:created xsi:type="dcterms:W3CDTF">2015-10-19T00:22:42Z</dcterms:created>
  <dcterms:modified xsi:type="dcterms:W3CDTF">2019-10-26T23:43:41Z</dcterms:modified>
</cp:coreProperties>
</file>