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v" ContentType="video/x-ms-wm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2C3EF6-0953-45A2-8550-5C5CFF07ADBB}" v="28" dt="2019-10-26T23:29:06.5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MYA VAJJHALA" userId="f3e3711e514002e0" providerId="LiveId" clId="{F22C3EF6-0953-45A2-8550-5C5CFF07ADBB}"/>
    <pc:docChg chg="custSel modSld modMainMaster">
      <pc:chgData name="SOUMYA VAJJHALA" userId="f3e3711e514002e0" providerId="LiveId" clId="{F22C3EF6-0953-45A2-8550-5C5CFF07ADBB}" dt="2019-10-26T23:27:28.149" v="59"/>
      <pc:docMkLst>
        <pc:docMk/>
      </pc:docMkLst>
      <pc:sldChg chg="addSp modSp setBg modAnim">
        <pc:chgData name="SOUMYA VAJJHALA" userId="f3e3711e514002e0" providerId="LiveId" clId="{F22C3EF6-0953-45A2-8550-5C5CFF07ADBB}" dt="2019-10-26T23:27:28.149" v="59"/>
        <pc:sldMkLst>
          <pc:docMk/>
          <pc:sldMk cId="3385167201" sldId="257"/>
        </pc:sldMkLst>
        <pc:spChg chg="mod">
          <ac:chgData name="SOUMYA VAJJHALA" userId="f3e3711e514002e0" providerId="LiveId" clId="{F22C3EF6-0953-45A2-8550-5C5CFF07ADBB}" dt="2019-10-26T21:36:56.370" v="0" actId="16037"/>
          <ac:spMkLst>
            <pc:docMk/>
            <pc:sldMk cId="3385167201" sldId="257"/>
            <ac:spMk id="2" creationId="{00000000-0000-0000-0000-000000000000}"/>
          </ac:spMkLst>
        </pc:spChg>
        <pc:picChg chg="add mod">
          <ac:chgData name="SOUMYA VAJJHALA" userId="f3e3711e514002e0" providerId="LiveId" clId="{F22C3EF6-0953-45A2-8550-5C5CFF07ADBB}" dt="2019-10-26T23:27:28.149" v="59"/>
          <ac:picMkLst>
            <pc:docMk/>
            <pc:sldMk cId="3385167201" sldId="257"/>
            <ac:picMk id="4" creationId="{86ED9E6D-67DA-40A3-A9B0-59A04206A055}"/>
          </ac:picMkLst>
        </pc:picChg>
      </pc:sldChg>
      <pc:sldChg chg="setBg">
        <pc:chgData name="SOUMYA VAJJHALA" userId="f3e3711e514002e0" providerId="LiveId" clId="{F22C3EF6-0953-45A2-8550-5C5CFF07ADBB}" dt="2019-10-26T22:49:24.377" v="6"/>
        <pc:sldMkLst>
          <pc:docMk/>
          <pc:sldMk cId="3596625047" sldId="258"/>
        </pc:sldMkLst>
      </pc:sldChg>
      <pc:sldChg chg="setBg modAnim">
        <pc:chgData name="SOUMYA VAJJHALA" userId="f3e3711e514002e0" providerId="LiveId" clId="{F22C3EF6-0953-45A2-8550-5C5CFF07ADBB}" dt="2019-10-26T22:53:50.242" v="24"/>
        <pc:sldMkLst>
          <pc:docMk/>
          <pc:sldMk cId="1429657004" sldId="259"/>
        </pc:sldMkLst>
      </pc:sldChg>
      <pc:sldChg chg="setBg">
        <pc:chgData name="SOUMYA VAJJHALA" userId="f3e3711e514002e0" providerId="LiveId" clId="{F22C3EF6-0953-45A2-8550-5C5CFF07ADBB}" dt="2019-10-26T22:49:24.377" v="6"/>
        <pc:sldMkLst>
          <pc:docMk/>
          <pc:sldMk cId="2171908267" sldId="260"/>
        </pc:sldMkLst>
      </pc:sldChg>
      <pc:sldChg chg="setBg">
        <pc:chgData name="SOUMYA VAJJHALA" userId="f3e3711e514002e0" providerId="LiveId" clId="{F22C3EF6-0953-45A2-8550-5C5CFF07ADBB}" dt="2019-10-26T22:50:43.060" v="15"/>
        <pc:sldMkLst>
          <pc:docMk/>
          <pc:sldMk cId="4047579878" sldId="261"/>
        </pc:sldMkLst>
      </pc:sldChg>
      <pc:sldChg chg="setBg">
        <pc:chgData name="SOUMYA VAJJHALA" userId="f3e3711e514002e0" providerId="LiveId" clId="{F22C3EF6-0953-45A2-8550-5C5CFF07ADBB}" dt="2019-10-26T22:50:30.121" v="14"/>
        <pc:sldMkLst>
          <pc:docMk/>
          <pc:sldMk cId="2568964187" sldId="262"/>
        </pc:sldMkLst>
      </pc:sldChg>
      <pc:sldMasterChg chg="setBg">
        <pc:chgData name="SOUMYA VAJJHALA" userId="f3e3711e514002e0" providerId="LiveId" clId="{F22C3EF6-0953-45A2-8550-5C5CFF07ADBB}" dt="2019-10-26T21:37:46.234" v="2"/>
        <pc:sldMasterMkLst>
          <pc:docMk/>
          <pc:sldMasterMk cId="2624146632" sldId="2147483660"/>
        </pc:sldMasterMkLst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C0278A-AB61-4522-8EE7-92E7962E66DF}" type="doc">
      <dgm:prSet loTypeId="urn:microsoft.com/office/officeart/2005/8/layout/vList5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743E16F-C30A-4058-AEC1-E209255ED4A4}">
      <dgm:prSet phldrT="[Text]"/>
      <dgm:spPr/>
      <dgm:t>
        <a:bodyPr/>
        <a:lstStyle/>
        <a:p>
          <a:r>
            <a:rPr lang="en-US"/>
            <a:t>Easy</a:t>
          </a:r>
          <a:endParaRPr lang="en-US" dirty="0"/>
        </a:p>
      </dgm:t>
    </dgm:pt>
    <dgm:pt modelId="{D234396A-53ED-444B-9718-8AF819AE278E}" type="parTrans" cxnId="{EE68C6C7-7C88-4A24-8DD5-902F0B913D0A}">
      <dgm:prSet/>
      <dgm:spPr/>
      <dgm:t>
        <a:bodyPr/>
        <a:lstStyle/>
        <a:p>
          <a:endParaRPr lang="en-US"/>
        </a:p>
      </dgm:t>
    </dgm:pt>
    <dgm:pt modelId="{D44CDB2D-E7BE-42EC-9408-2CB52AFED87A}" type="sibTrans" cxnId="{EE68C6C7-7C88-4A24-8DD5-902F0B913D0A}">
      <dgm:prSet/>
      <dgm:spPr/>
      <dgm:t>
        <a:bodyPr/>
        <a:lstStyle/>
        <a:p>
          <a:endParaRPr lang="en-US"/>
        </a:p>
      </dgm:t>
    </dgm:pt>
    <dgm:pt modelId="{9085CC0E-EF02-428D-994C-ABB8A23AC40D}">
      <dgm:prSet phldrT="[Text]"/>
      <dgm:spPr/>
      <dgm:t>
        <a:bodyPr/>
        <a:lstStyle/>
        <a:p>
          <a:r>
            <a:rPr lang="en-US"/>
            <a:t>Oceana Beach </a:t>
          </a:r>
          <a:r>
            <a:rPr lang="en-US" dirty="0"/>
            <a:t>Trail</a:t>
          </a:r>
        </a:p>
      </dgm:t>
    </dgm:pt>
    <dgm:pt modelId="{BA55399D-44AA-499C-9788-7105494C0D1C}" type="parTrans" cxnId="{D84D19FD-67FD-4EF4-9E4A-2D8E885B9F28}">
      <dgm:prSet/>
      <dgm:spPr/>
      <dgm:t>
        <a:bodyPr/>
        <a:lstStyle/>
        <a:p>
          <a:endParaRPr lang="en-US"/>
        </a:p>
      </dgm:t>
    </dgm:pt>
    <dgm:pt modelId="{277C0776-8E81-4D8C-8D6A-461E2B83DD7C}" type="sibTrans" cxnId="{D84D19FD-67FD-4EF4-9E4A-2D8E885B9F28}">
      <dgm:prSet/>
      <dgm:spPr/>
      <dgm:t>
        <a:bodyPr/>
        <a:lstStyle/>
        <a:p>
          <a:endParaRPr lang="en-US"/>
        </a:p>
      </dgm:t>
    </dgm:pt>
    <dgm:pt modelId="{97AA19FD-C5A1-40F5-8762-5C3B816DF640}">
      <dgm:prSet/>
      <dgm:spPr/>
      <dgm:t>
        <a:bodyPr/>
        <a:lstStyle/>
        <a:p>
          <a:r>
            <a:rPr lang="en-US"/>
            <a:t>Moderate</a:t>
          </a:r>
          <a:endParaRPr lang="en-US" dirty="0"/>
        </a:p>
      </dgm:t>
    </dgm:pt>
    <dgm:pt modelId="{1961A56D-FFEF-47C7-9322-126E42A4C87E}" type="parTrans" cxnId="{86EF3D45-5037-45B9-812C-27EC12718D86}">
      <dgm:prSet/>
      <dgm:spPr/>
      <dgm:t>
        <a:bodyPr/>
        <a:lstStyle/>
        <a:p>
          <a:endParaRPr lang="en-US"/>
        </a:p>
      </dgm:t>
    </dgm:pt>
    <dgm:pt modelId="{85C906EB-6046-4C50-8173-30445F1AB956}" type="sibTrans" cxnId="{86EF3D45-5037-45B9-812C-27EC12718D86}">
      <dgm:prSet/>
      <dgm:spPr/>
      <dgm:t>
        <a:bodyPr/>
        <a:lstStyle/>
        <a:p>
          <a:endParaRPr lang="en-US"/>
        </a:p>
      </dgm:t>
    </dgm:pt>
    <dgm:pt modelId="{0D02FCB6-4A58-4DE6-A262-C12FA8B8A01F}">
      <dgm:prSet phldrT="[Text]"/>
      <dgm:spPr/>
      <dgm:t>
        <a:bodyPr/>
        <a:lstStyle/>
        <a:p>
          <a:r>
            <a:rPr lang="en-US" dirty="0"/>
            <a:t>Monte Vista Park</a:t>
          </a:r>
        </a:p>
      </dgm:t>
    </dgm:pt>
    <dgm:pt modelId="{2BAF5329-1810-4918-B9F0-6068367F1BD2}" type="parTrans" cxnId="{B131A233-A63E-4B2A-A772-31185285F412}">
      <dgm:prSet/>
      <dgm:spPr/>
      <dgm:t>
        <a:bodyPr/>
        <a:lstStyle/>
        <a:p>
          <a:endParaRPr lang="en-US"/>
        </a:p>
      </dgm:t>
    </dgm:pt>
    <dgm:pt modelId="{A2150121-C360-4426-8902-1832EDD19DE5}" type="sibTrans" cxnId="{B131A233-A63E-4B2A-A772-31185285F412}">
      <dgm:prSet/>
      <dgm:spPr/>
      <dgm:t>
        <a:bodyPr/>
        <a:lstStyle/>
        <a:p>
          <a:endParaRPr lang="en-US"/>
        </a:p>
      </dgm:t>
    </dgm:pt>
    <dgm:pt modelId="{827A0D46-8EEF-4D6B-9DA2-8D8061C8ADF3}">
      <dgm:prSet/>
      <dgm:spPr/>
      <dgm:t>
        <a:bodyPr/>
        <a:lstStyle/>
        <a:p>
          <a:r>
            <a:rPr lang="en-US" dirty="0"/>
            <a:t>Hidden Trail Park</a:t>
          </a:r>
        </a:p>
      </dgm:t>
    </dgm:pt>
    <dgm:pt modelId="{C42FFE14-7648-4D2B-BDAA-C85DCD7B1254}" type="parTrans" cxnId="{6C27D46F-1111-42B0-90D3-5BCCA776E39B}">
      <dgm:prSet/>
      <dgm:spPr/>
      <dgm:t>
        <a:bodyPr/>
        <a:lstStyle/>
        <a:p>
          <a:endParaRPr lang="en-US"/>
        </a:p>
      </dgm:t>
    </dgm:pt>
    <dgm:pt modelId="{E5904DD4-1F59-4B53-8D28-EE03352FFE13}" type="sibTrans" cxnId="{6C27D46F-1111-42B0-90D3-5BCCA776E39B}">
      <dgm:prSet/>
      <dgm:spPr/>
      <dgm:t>
        <a:bodyPr/>
        <a:lstStyle/>
        <a:p>
          <a:endParaRPr lang="en-US"/>
        </a:p>
      </dgm:t>
    </dgm:pt>
    <dgm:pt modelId="{ABEA5047-BFAA-467B-AA22-519DD64D059D}">
      <dgm:prSet/>
      <dgm:spPr/>
      <dgm:t>
        <a:bodyPr/>
        <a:lstStyle/>
        <a:p>
          <a:r>
            <a:rPr lang="en-US" dirty="0"/>
            <a:t>Crossroads Park</a:t>
          </a:r>
        </a:p>
      </dgm:t>
    </dgm:pt>
    <dgm:pt modelId="{050161CC-4C78-448B-9DB6-3E6B7B29A6D9}" type="parTrans" cxnId="{1C4B4EF1-EA64-4424-9D77-3AB153B5AB62}">
      <dgm:prSet/>
      <dgm:spPr/>
      <dgm:t>
        <a:bodyPr/>
        <a:lstStyle/>
        <a:p>
          <a:endParaRPr lang="en-US"/>
        </a:p>
      </dgm:t>
    </dgm:pt>
    <dgm:pt modelId="{77889EAD-0F46-46BE-AEA3-9D232857D1B3}" type="sibTrans" cxnId="{1C4B4EF1-EA64-4424-9D77-3AB153B5AB62}">
      <dgm:prSet/>
      <dgm:spPr/>
      <dgm:t>
        <a:bodyPr/>
        <a:lstStyle/>
        <a:p>
          <a:endParaRPr lang="en-US"/>
        </a:p>
      </dgm:t>
    </dgm:pt>
    <dgm:pt modelId="{0BE0B33E-E0A0-4ACD-8D39-7AD4639F76AC}">
      <dgm:prSet/>
      <dgm:spPr/>
      <dgm:t>
        <a:bodyPr/>
        <a:lstStyle/>
        <a:p>
          <a:r>
            <a:rPr lang="en-US"/>
            <a:t>Challenging</a:t>
          </a:r>
          <a:endParaRPr lang="en-US" dirty="0"/>
        </a:p>
      </dgm:t>
    </dgm:pt>
    <dgm:pt modelId="{1D3207A6-F76E-45EC-A141-586329857EA8}" type="parTrans" cxnId="{A756C736-38A2-4BE1-A5C0-5549B07C8C34}">
      <dgm:prSet/>
      <dgm:spPr/>
      <dgm:t>
        <a:bodyPr/>
        <a:lstStyle/>
        <a:p>
          <a:endParaRPr lang="en-US"/>
        </a:p>
      </dgm:t>
    </dgm:pt>
    <dgm:pt modelId="{3849047D-69E6-40EA-9548-4F8139988FB4}" type="sibTrans" cxnId="{A756C736-38A2-4BE1-A5C0-5549B07C8C34}">
      <dgm:prSet/>
      <dgm:spPr/>
      <dgm:t>
        <a:bodyPr/>
        <a:lstStyle/>
        <a:p>
          <a:endParaRPr lang="en-US"/>
        </a:p>
      </dgm:t>
    </dgm:pt>
    <dgm:pt modelId="{71DEBFB7-E17A-44D3-83CC-4DFB7918A587}">
      <dgm:prSet/>
      <dgm:spPr/>
      <dgm:t>
        <a:bodyPr/>
        <a:lstStyle/>
        <a:p>
          <a:r>
            <a:rPr lang="en-US" dirty="0"/>
            <a:t>Pacifica Bay State Park</a:t>
          </a:r>
        </a:p>
      </dgm:t>
    </dgm:pt>
    <dgm:pt modelId="{DFFAAC2E-1603-4FFB-8946-E3D6500199E7}" type="parTrans" cxnId="{A35F6F2C-F8B8-4C6E-ABD9-ACE68B72ECDE}">
      <dgm:prSet/>
      <dgm:spPr/>
      <dgm:t>
        <a:bodyPr/>
        <a:lstStyle/>
        <a:p>
          <a:endParaRPr lang="en-US"/>
        </a:p>
      </dgm:t>
    </dgm:pt>
    <dgm:pt modelId="{1D540B5B-4CD5-4FE0-A1C9-F23FAD142091}" type="sibTrans" cxnId="{A35F6F2C-F8B8-4C6E-ABD9-ACE68B72ECDE}">
      <dgm:prSet/>
      <dgm:spPr/>
      <dgm:t>
        <a:bodyPr/>
        <a:lstStyle/>
        <a:p>
          <a:endParaRPr lang="en-US"/>
        </a:p>
      </dgm:t>
    </dgm:pt>
    <dgm:pt modelId="{07D20818-27A2-41B6-87B6-5FCD769DE10A}">
      <dgm:prSet/>
      <dgm:spPr/>
      <dgm:t>
        <a:bodyPr/>
        <a:lstStyle/>
        <a:p>
          <a:r>
            <a:rPr lang="en-US" dirty="0"/>
            <a:t>Bayside Beach Trail</a:t>
          </a:r>
        </a:p>
      </dgm:t>
    </dgm:pt>
    <dgm:pt modelId="{232EE212-4796-4B7A-8B57-AE2011A4E6E5}" type="sibTrans" cxnId="{424E3CF5-2540-4092-A80C-808470B3B3E6}">
      <dgm:prSet/>
      <dgm:spPr/>
      <dgm:t>
        <a:bodyPr/>
        <a:lstStyle/>
        <a:p>
          <a:endParaRPr lang="en-US"/>
        </a:p>
      </dgm:t>
    </dgm:pt>
    <dgm:pt modelId="{3E16ACD7-3959-4861-8073-1A35C967967C}" type="parTrans" cxnId="{424E3CF5-2540-4092-A80C-808470B3B3E6}">
      <dgm:prSet/>
      <dgm:spPr/>
      <dgm:t>
        <a:bodyPr/>
        <a:lstStyle/>
        <a:p>
          <a:endParaRPr lang="en-US"/>
        </a:p>
      </dgm:t>
    </dgm:pt>
    <dgm:pt modelId="{84A90A1C-673D-4556-8915-A6503FB44B6F}" type="pres">
      <dgm:prSet presAssocID="{14C0278A-AB61-4522-8EE7-92E7962E66DF}" presName="Name0" presStyleCnt="0">
        <dgm:presLayoutVars>
          <dgm:dir/>
          <dgm:animLvl val="lvl"/>
          <dgm:resizeHandles val="exact"/>
        </dgm:presLayoutVars>
      </dgm:prSet>
      <dgm:spPr/>
    </dgm:pt>
    <dgm:pt modelId="{111C2DE4-7781-4EEB-8F9D-F2ACC4D056D7}" type="pres">
      <dgm:prSet presAssocID="{C743E16F-C30A-4058-AEC1-E209255ED4A4}" presName="linNode" presStyleCnt="0"/>
      <dgm:spPr/>
    </dgm:pt>
    <dgm:pt modelId="{759AD7CA-CACB-4066-BB4A-A8625DB22620}" type="pres">
      <dgm:prSet presAssocID="{C743E16F-C30A-4058-AEC1-E209255ED4A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9055A80-3D86-4200-A357-C6F739681EBE}" type="pres">
      <dgm:prSet presAssocID="{C743E16F-C30A-4058-AEC1-E209255ED4A4}" presName="descendantText" presStyleLbl="alignAccFollowNode1" presStyleIdx="0" presStyleCnt="3">
        <dgm:presLayoutVars>
          <dgm:bulletEnabled val="1"/>
        </dgm:presLayoutVars>
      </dgm:prSet>
      <dgm:spPr/>
    </dgm:pt>
    <dgm:pt modelId="{41755182-6225-4E13-8B15-4400C35D0F36}" type="pres">
      <dgm:prSet presAssocID="{D44CDB2D-E7BE-42EC-9408-2CB52AFED87A}" presName="sp" presStyleCnt="0"/>
      <dgm:spPr/>
    </dgm:pt>
    <dgm:pt modelId="{64A3156B-6C84-4880-AD70-6182366B0095}" type="pres">
      <dgm:prSet presAssocID="{97AA19FD-C5A1-40F5-8762-5C3B816DF640}" presName="linNode" presStyleCnt="0"/>
      <dgm:spPr/>
    </dgm:pt>
    <dgm:pt modelId="{F8826E7A-343C-415D-AB26-7D9D93725C8E}" type="pres">
      <dgm:prSet presAssocID="{97AA19FD-C5A1-40F5-8762-5C3B816DF64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0D5DF77-7858-442D-B67D-98AD26FCD731}" type="pres">
      <dgm:prSet presAssocID="{97AA19FD-C5A1-40F5-8762-5C3B816DF640}" presName="descendantText" presStyleLbl="alignAccFollowNode1" presStyleIdx="1" presStyleCnt="3">
        <dgm:presLayoutVars>
          <dgm:bulletEnabled val="1"/>
        </dgm:presLayoutVars>
      </dgm:prSet>
      <dgm:spPr/>
    </dgm:pt>
    <dgm:pt modelId="{CEE94EEF-7A28-47A5-AC21-4D232723FF8D}" type="pres">
      <dgm:prSet presAssocID="{85C906EB-6046-4C50-8173-30445F1AB956}" presName="sp" presStyleCnt="0"/>
      <dgm:spPr/>
    </dgm:pt>
    <dgm:pt modelId="{133CD34D-2D3C-4C3B-BAD9-867CFD41CDDB}" type="pres">
      <dgm:prSet presAssocID="{0BE0B33E-E0A0-4ACD-8D39-7AD4639F76AC}" presName="linNode" presStyleCnt="0"/>
      <dgm:spPr/>
    </dgm:pt>
    <dgm:pt modelId="{DF11FFE2-257E-433C-ACAA-B54A14443512}" type="pres">
      <dgm:prSet presAssocID="{0BE0B33E-E0A0-4ACD-8D39-7AD4639F76AC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5621FB3-117D-4956-A132-A718163CB3CD}" type="pres">
      <dgm:prSet presAssocID="{0BE0B33E-E0A0-4ACD-8D39-7AD4639F76AC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06067908-94B4-40BF-AFF0-89797E81B6C4}" type="presOf" srcId="{0D02FCB6-4A58-4DE6-A262-C12FA8B8A01F}" destId="{D0D5DF77-7858-442D-B67D-98AD26FCD731}" srcOrd="0" destOrd="0" presId="urn:microsoft.com/office/officeart/2005/8/layout/vList5"/>
    <dgm:cxn modelId="{3490B413-C5D4-4012-A174-AED99653228E}" type="presOf" srcId="{C743E16F-C30A-4058-AEC1-E209255ED4A4}" destId="{759AD7CA-CACB-4066-BB4A-A8625DB22620}" srcOrd="0" destOrd="0" presId="urn:microsoft.com/office/officeart/2005/8/layout/vList5"/>
    <dgm:cxn modelId="{F55E8814-03D4-4BBB-869B-A5F3AB11E1BF}" type="presOf" srcId="{9085CC0E-EF02-428D-994C-ABB8A23AC40D}" destId="{39055A80-3D86-4200-A357-C6F739681EBE}" srcOrd="0" destOrd="1" presId="urn:microsoft.com/office/officeart/2005/8/layout/vList5"/>
    <dgm:cxn modelId="{41491A22-73AD-455A-BFE6-1EE4720435D5}" type="presOf" srcId="{07D20818-27A2-41B6-87B6-5FCD769DE10A}" destId="{65621FB3-117D-4956-A132-A718163CB3CD}" srcOrd="0" destOrd="1" presId="urn:microsoft.com/office/officeart/2005/8/layout/vList5"/>
    <dgm:cxn modelId="{A35F6F2C-F8B8-4C6E-ABD9-ACE68B72ECDE}" srcId="{0BE0B33E-E0A0-4ACD-8D39-7AD4639F76AC}" destId="{71DEBFB7-E17A-44D3-83CC-4DFB7918A587}" srcOrd="0" destOrd="0" parTransId="{DFFAAC2E-1603-4FFB-8946-E3D6500199E7}" sibTransId="{1D540B5B-4CD5-4FE0-A1C9-F23FAD142091}"/>
    <dgm:cxn modelId="{B131A233-A63E-4B2A-A772-31185285F412}" srcId="{97AA19FD-C5A1-40F5-8762-5C3B816DF640}" destId="{0D02FCB6-4A58-4DE6-A262-C12FA8B8A01F}" srcOrd="0" destOrd="0" parTransId="{2BAF5329-1810-4918-B9F0-6068367F1BD2}" sibTransId="{A2150121-C360-4426-8902-1832EDD19DE5}"/>
    <dgm:cxn modelId="{A756C736-38A2-4BE1-A5C0-5549B07C8C34}" srcId="{14C0278A-AB61-4522-8EE7-92E7962E66DF}" destId="{0BE0B33E-E0A0-4ACD-8D39-7AD4639F76AC}" srcOrd="2" destOrd="0" parTransId="{1D3207A6-F76E-45EC-A141-586329857EA8}" sibTransId="{3849047D-69E6-40EA-9548-4F8139988FB4}"/>
    <dgm:cxn modelId="{4A4D853B-C868-4026-A66C-60E97C44047A}" type="presOf" srcId="{0BE0B33E-E0A0-4ACD-8D39-7AD4639F76AC}" destId="{DF11FFE2-257E-433C-ACAA-B54A14443512}" srcOrd="0" destOrd="0" presId="urn:microsoft.com/office/officeart/2005/8/layout/vList5"/>
    <dgm:cxn modelId="{EA469342-7B64-4A1F-B309-E384524B6C47}" type="presOf" srcId="{14C0278A-AB61-4522-8EE7-92E7962E66DF}" destId="{84A90A1C-673D-4556-8915-A6503FB44B6F}" srcOrd="0" destOrd="0" presId="urn:microsoft.com/office/officeart/2005/8/layout/vList5"/>
    <dgm:cxn modelId="{86EF3D45-5037-45B9-812C-27EC12718D86}" srcId="{14C0278A-AB61-4522-8EE7-92E7962E66DF}" destId="{97AA19FD-C5A1-40F5-8762-5C3B816DF640}" srcOrd="1" destOrd="0" parTransId="{1961A56D-FFEF-47C7-9322-126E42A4C87E}" sibTransId="{85C906EB-6046-4C50-8173-30445F1AB956}"/>
    <dgm:cxn modelId="{6C27D46F-1111-42B0-90D3-5BCCA776E39B}" srcId="{97AA19FD-C5A1-40F5-8762-5C3B816DF640}" destId="{827A0D46-8EEF-4D6B-9DA2-8D8061C8ADF3}" srcOrd="1" destOrd="0" parTransId="{C42FFE14-7648-4D2B-BDAA-C85DCD7B1254}" sibTransId="{E5904DD4-1F59-4B53-8D28-EE03352FFE13}"/>
    <dgm:cxn modelId="{BDBCCE95-EAE7-40CD-A377-21D9689AEEF0}" type="presOf" srcId="{97AA19FD-C5A1-40F5-8762-5C3B816DF640}" destId="{F8826E7A-343C-415D-AB26-7D9D93725C8E}" srcOrd="0" destOrd="0" presId="urn:microsoft.com/office/officeart/2005/8/layout/vList5"/>
    <dgm:cxn modelId="{41AD2C9E-83C4-43F0-9B26-BB981CAC64F1}" type="presOf" srcId="{71DEBFB7-E17A-44D3-83CC-4DFB7918A587}" destId="{65621FB3-117D-4956-A132-A718163CB3CD}" srcOrd="0" destOrd="0" presId="urn:microsoft.com/office/officeart/2005/8/layout/vList5"/>
    <dgm:cxn modelId="{EE68C6C7-7C88-4A24-8DD5-902F0B913D0A}" srcId="{14C0278A-AB61-4522-8EE7-92E7962E66DF}" destId="{C743E16F-C30A-4058-AEC1-E209255ED4A4}" srcOrd="0" destOrd="0" parTransId="{D234396A-53ED-444B-9718-8AF819AE278E}" sibTransId="{D44CDB2D-E7BE-42EC-9408-2CB52AFED87A}"/>
    <dgm:cxn modelId="{1C4B4EF1-EA64-4424-9D77-3AB153B5AB62}" srcId="{C743E16F-C30A-4058-AEC1-E209255ED4A4}" destId="{ABEA5047-BFAA-467B-AA22-519DD64D059D}" srcOrd="0" destOrd="0" parTransId="{050161CC-4C78-448B-9DB6-3E6B7B29A6D9}" sibTransId="{77889EAD-0F46-46BE-AEA3-9D232857D1B3}"/>
    <dgm:cxn modelId="{424E3CF5-2540-4092-A80C-808470B3B3E6}" srcId="{0BE0B33E-E0A0-4ACD-8D39-7AD4639F76AC}" destId="{07D20818-27A2-41B6-87B6-5FCD769DE10A}" srcOrd="1" destOrd="0" parTransId="{3E16ACD7-3959-4861-8073-1A35C967967C}" sibTransId="{232EE212-4796-4B7A-8B57-AE2011A4E6E5}"/>
    <dgm:cxn modelId="{D84D19FD-67FD-4EF4-9E4A-2D8E885B9F28}" srcId="{C743E16F-C30A-4058-AEC1-E209255ED4A4}" destId="{9085CC0E-EF02-428D-994C-ABB8A23AC40D}" srcOrd="1" destOrd="0" parTransId="{BA55399D-44AA-499C-9788-7105494C0D1C}" sibTransId="{277C0776-8E81-4D8C-8D6A-461E2B83DD7C}"/>
    <dgm:cxn modelId="{DC3783FF-29CC-442B-8CC8-14520396C9BF}" type="presOf" srcId="{ABEA5047-BFAA-467B-AA22-519DD64D059D}" destId="{39055A80-3D86-4200-A357-C6F739681EBE}" srcOrd="0" destOrd="0" presId="urn:microsoft.com/office/officeart/2005/8/layout/vList5"/>
    <dgm:cxn modelId="{07DE94FF-4934-410C-B527-A0180940F297}" type="presOf" srcId="{827A0D46-8EEF-4D6B-9DA2-8D8061C8ADF3}" destId="{D0D5DF77-7858-442D-B67D-98AD26FCD731}" srcOrd="0" destOrd="1" presId="urn:microsoft.com/office/officeart/2005/8/layout/vList5"/>
    <dgm:cxn modelId="{63C040AC-8D95-4EC8-9510-2D8E0C916483}" type="presParOf" srcId="{84A90A1C-673D-4556-8915-A6503FB44B6F}" destId="{111C2DE4-7781-4EEB-8F9D-F2ACC4D056D7}" srcOrd="0" destOrd="0" presId="urn:microsoft.com/office/officeart/2005/8/layout/vList5"/>
    <dgm:cxn modelId="{192B0BE0-393A-4C1C-8DEF-1D2AE7E78D2B}" type="presParOf" srcId="{111C2DE4-7781-4EEB-8F9D-F2ACC4D056D7}" destId="{759AD7CA-CACB-4066-BB4A-A8625DB22620}" srcOrd="0" destOrd="0" presId="urn:microsoft.com/office/officeart/2005/8/layout/vList5"/>
    <dgm:cxn modelId="{DA6866FD-366B-4D2E-BA47-33528F9D081A}" type="presParOf" srcId="{111C2DE4-7781-4EEB-8F9D-F2ACC4D056D7}" destId="{39055A80-3D86-4200-A357-C6F739681EBE}" srcOrd="1" destOrd="0" presId="urn:microsoft.com/office/officeart/2005/8/layout/vList5"/>
    <dgm:cxn modelId="{4638C574-CDE4-43F6-951B-D92D782CB865}" type="presParOf" srcId="{84A90A1C-673D-4556-8915-A6503FB44B6F}" destId="{41755182-6225-4E13-8B15-4400C35D0F36}" srcOrd="1" destOrd="0" presId="urn:microsoft.com/office/officeart/2005/8/layout/vList5"/>
    <dgm:cxn modelId="{79B44B80-6F91-4ADF-8A58-7F8FBD7312C4}" type="presParOf" srcId="{84A90A1C-673D-4556-8915-A6503FB44B6F}" destId="{64A3156B-6C84-4880-AD70-6182366B0095}" srcOrd="2" destOrd="0" presId="urn:microsoft.com/office/officeart/2005/8/layout/vList5"/>
    <dgm:cxn modelId="{65332665-1758-4453-A2FC-EAC4F60A594B}" type="presParOf" srcId="{64A3156B-6C84-4880-AD70-6182366B0095}" destId="{F8826E7A-343C-415D-AB26-7D9D93725C8E}" srcOrd="0" destOrd="0" presId="urn:microsoft.com/office/officeart/2005/8/layout/vList5"/>
    <dgm:cxn modelId="{13138D90-A4BA-4A84-83C4-41C1897D3AF3}" type="presParOf" srcId="{64A3156B-6C84-4880-AD70-6182366B0095}" destId="{D0D5DF77-7858-442D-B67D-98AD26FCD731}" srcOrd="1" destOrd="0" presId="urn:microsoft.com/office/officeart/2005/8/layout/vList5"/>
    <dgm:cxn modelId="{0AF18388-1FED-47C4-841F-C3623ED4C33A}" type="presParOf" srcId="{84A90A1C-673D-4556-8915-A6503FB44B6F}" destId="{CEE94EEF-7A28-47A5-AC21-4D232723FF8D}" srcOrd="3" destOrd="0" presId="urn:microsoft.com/office/officeart/2005/8/layout/vList5"/>
    <dgm:cxn modelId="{D5885BBC-3EBA-4A8D-B6A9-F174DFAFEED7}" type="presParOf" srcId="{84A90A1C-673D-4556-8915-A6503FB44B6F}" destId="{133CD34D-2D3C-4C3B-BAD9-867CFD41CDDB}" srcOrd="4" destOrd="0" presId="urn:microsoft.com/office/officeart/2005/8/layout/vList5"/>
    <dgm:cxn modelId="{A19E331C-8B28-4E09-93D9-47E60A898647}" type="presParOf" srcId="{133CD34D-2D3C-4C3B-BAD9-867CFD41CDDB}" destId="{DF11FFE2-257E-433C-ACAA-B54A14443512}" srcOrd="0" destOrd="0" presId="urn:microsoft.com/office/officeart/2005/8/layout/vList5"/>
    <dgm:cxn modelId="{C7AD5452-A262-4906-ACFA-AB4D7C4B4A65}" type="presParOf" srcId="{133CD34D-2D3C-4C3B-BAD9-867CFD41CDDB}" destId="{65621FB3-117D-4956-A132-A718163CB3C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055A80-3D86-4200-A357-C6F739681EBE}">
      <dsp:nvSpPr>
        <dsp:cNvPr id="0" name=""/>
        <dsp:cNvSpPr/>
      </dsp:nvSpPr>
      <dsp:spPr>
        <a:xfrm rot="5400000">
          <a:off x="6321157" y="-2568530"/>
          <a:ext cx="1037108" cy="643737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Crossroads Park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/>
            <a:t>Oceana Beach </a:t>
          </a:r>
          <a:r>
            <a:rPr lang="en-US" sz="2800" kern="1200" dirty="0"/>
            <a:t>Trail</a:t>
          </a:r>
        </a:p>
      </dsp:txBody>
      <dsp:txXfrm rot="-5400000">
        <a:off x="3621024" y="182230"/>
        <a:ext cx="6386749" cy="935854"/>
      </dsp:txXfrm>
    </dsp:sp>
    <dsp:sp modelId="{759AD7CA-CACB-4066-BB4A-A8625DB22620}">
      <dsp:nvSpPr>
        <dsp:cNvPr id="0" name=""/>
        <dsp:cNvSpPr/>
      </dsp:nvSpPr>
      <dsp:spPr>
        <a:xfrm>
          <a:off x="0" y="1964"/>
          <a:ext cx="3621024" cy="129638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Easy</a:t>
          </a:r>
          <a:endParaRPr lang="en-US" sz="4400" kern="1200" dirty="0"/>
        </a:p>
      </dsp:txBody>
      <dsp:txXfrm>
        <a:off x="63284" y="65248"/>
        <a:ext cx="3494456" cy="1169817"/>
      </dsp:txXfrm>
    </dsp:sp>
    <dsp:sp modelId="{D0D5DF77-7858-442D-B67D-98AD26FCD731}">
      <dsp:nvSpPr>
        <dsp:cNvPr id="0" name=""/>
        <dsp:cNvSpPr/>
      </dsp:nvSpPr>
      <dsp:spPr>
        <a:xfrm rot="5400000">
          <a:off x="6321157" y="-1207325"/>
          <a:ext cx="1037108" cy="6437376"/>
        </a:xfrm>
        <a:prstGeom prst="round2SameRect">
          <a:avLst/>
        </a:prstGeom>
        <a:solidFill>
          <a:schemeClr val="accent4">
            <a:tint val="40000"/>
            <a:alpha val="90000"/>
            <a:hueOff val="1023554"/>
            <a:satOff val="8936"/>
            <a:lumOff val="166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Monte Vista Park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Hidden Trail Park</a:t>
          </a:r>
        </a:p>
      </dsp:txBody>
      <dsp:txXfrm rot="-5400000">
        <a:off x="3621024" y="1543435"/>
        <a:ext cx="6386749" cy="935854"/>
      </dsp:txXfrm>
    </dsp:sp>
    <dsp:sp modelId="{F8826E7A-343C-415D-AB26-7D9D93725C8E}">
      <dsp:nvSpPr>
        <dsp:cNvPr id="0" name=""/>
        <dsp:cNvSpPr/>
      </dsp:nvSpPr>
      <dsp:spPr>
        <a:xfrm>
          <a:off x="0" y="1363169"/>
          <a:ext cx="3621024" cy="1296385"/>
        </a:xfrm>
        <a:prstGeom prst="roundRect">
          <a:avLst/>
        </a:prstGeom>
        <a:solidFill>
          <a:schemeClr val="accent4">
            <a:hueOff val="610539"/>
            <a:satOff val="-23261"/>
            <a:lumOff val="11568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Moderate</a:t>
          </a:r>
          <a:endParaRPr lang="en-US" sz="4400" kern="1200" dirty="0"/>
        </a:p>
      </dsp:txBody>
      <dsp:txXfrm>
        <a:off x="63284" y="1426453"/>
        <a:ext cx="3494456" cy="1169817"/>
      </dsp:txXfrm>
    </dsp:sp>
    <dsp:sp modelId="{65621FB3-117D-4956-A132-A718163CB3CD}">
      <dsp:nvSpPr>
        <dsp:cNvPr id="0" name=""/>
        <dsp:cNvSpPr/>
      </dsp:nvSpPr>
      <dsp:spPr>
        <a:xfrm rot="5400000">
          <a:off x="6321157" y="153879"/>
          <a:ext cx="1037108" cy="6437376"/>
        </a:xfrm>
        <a:prstGeom prst="round2SameRect">
          <a:avLst/>
        </a:prstGeom>
        <a:solidFill>
          <a:schemeClr val="accent4">
            <a:tint val="40000"/>
            <a:alpha val="90000"/>
            <a:hueOff val="2047107"/>
            <a:satOff val="17873"/>
            <a:lumOff val="332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Pacifica Bay State Park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/>
            <a:t>Bayside Beach Trail</a:t>
          </a:r>
        </a:p>
      </dsp:txBody>
      <dsp:txXfrm rot="-5400000">
        <a:off x="3621024" y="2904640"/>
        <a:ext cx="6386749" cy="935854"/>
      </dsp:txXfrm>
    </dsp:sp>
    <dsp:sp modelId="{DF11FFE2-257E-433C-ACAA-B54A14443512}">
      <dsp:nvSpPr>
        <dsp:cNvPr id="0" name=""/>
        <dsp:cNvSpPr/>
      </dsp:nvSpPr>
      <dsp:spPr>
        <a:xfrm>
          <a:off x="0" y="2724374"/>
          <a:ext cx="3621024" cy="1296385"/>
        </a:xfrm>
        <a:prstGeom prst="roundRect">
          <a:avLst/>
        </a:prstGeom>
        <a:solidFill>
          <a:schemeClr val="accent4">
            <a:hueOff val="1221077"/>
            <a:satOff val="-46523"/>
            <a:lumOff val="23135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Challenging</a:t>
          </a:r>
          <a:endParaRPr lang="en-US" sz="4400" kern="1200" dirty="0"/>
        </a:p>
      </dsp:txBody>
      <dsp:txXfrm>
        <a:off x="63284" y="2787658"/>
        <a:ext cx="3494456" cy="1169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AB95C-03F7-4102-AF95-ADA3AD940963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99E0C-2A13-4409-85BB-3CD320B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90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68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8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52E6F3-F1ED-4482-BCB1-D2297A99D8EE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10/26/2019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Trails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74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CAB928-0B96-4975-85DB-FF018601EC9C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10/26/2019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Trails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92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25339E-D9DA-442D-8048-007E6F773A8E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10/26/2019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Trails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911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807046A-07BA-43D3-8527-C508A1B13FC3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10/26/2019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Trails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13E31D-E2AB-40D1-8B51-AFA5AFEF393A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15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560B3F-B383-4F08-B5A2-C7EDD5952D85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10/26/2019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Trails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9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832CCA-6181-472A-8E36-9D60A016F845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10/26/2019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Trails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14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74" r:id="rId4"/>
    <p:sldLayoutId id="2147483675" r:id="rId5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wmv"/><Relationship Id="rId1" Type="http://schemas.openxmlformats.org/officeDocument/2006/relationships/video" Target="NULL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066800" y="952778"/>
            <a:ext cx="10058400" cy="1505712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Take a Hike!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3600" b="1" dirty="0"/>
              <a:t>Parks, Trails, and Scenic Routes</a:t>
            </a:r>
            <a:br>
              <a:rPr lang="en-US" sz="3600" b="1" dirty="0"/>
            </a:br>
            <a:r>
              <a:rPr lang="en-US" sz="3600" b="1" dirty="0"/>
              <a:t>in Pacifica Bay</a:t>
            </a:r>
          </a:p>
        </p:txBody>
      </p:sp>
      <p:pic>
        <p:nvPicPr>
          <p:cNvPr id="4" name="Video">
            <a:hlinkClick r:id="" action="ppaction://media"/>
            <a:extLst>
              <a:ext uri="{FF2B5EF4-FFF2-40B4-BE49-F238E27FC236}">
                <a16:creationId xmlns:a16="http://schemas.microsoft.com/office/drawing/2014/main" id="{86ED9E6D-67DA-40A3-A9B0-59A04206A055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1085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876800" y="2514600"/>
            <a:ext cx="2438400" cy="1828800"/>
          </a:xfrm>
          <a:prstGeom prst="round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1990C-F3AE-4CF1-AF30-2E15F4F7B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Trails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0EA88-3391-41AF-92F5-ABE74AF8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516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xmlns:p14="http://schemas.microsoft.com/office/powerpoint/2010/main" spd="slow">
        <p:zoom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5074920"/>
            <a:ext cx="12192000" cy="82296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Improve your physical fitness by exploring Pacifica Bay’s many paths, trails, and parks. </a:t>
            </a:r>
          </a:p>
        </p:txBody>
      </p:sp>
      <p:pic>
        <p:nvPicPr>
          <p:cNvPr id="8" name="Picture Placeholder 7" descr="P1000048.JPG"/>
          <p:cNvPicPr>
            <a:picLocks noGrp="1" noChangeAspect="1"/>
          </p:cNvPicPr>
          <p:nvPr>
            <p:ph type="pic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" b="78"/>
          <a:stretch>
            <a:fillRect/>
          </a:stretch>
        </p:blipFill>
        <p:spPr/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CDBB-8FA9-4871-AAB5-D3E703CD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Trails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0BB895-541A-4FFC-B959-A89B1C9AA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662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xmlns:p14="http://schemas.microsoft.com/office/powerpoint/2010/main" spd="slow">
        <p:zoom dir="in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 Great Way To. . .  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5379722" cy="4023360"/>
          </a:xfrm>
        </p:spPr>
        <p:txBody>
          <a:bodyPr anchor="ctr">
            <a:normAutofit/>
          </a:bodyPr>
          <a:lstStyle/>
          <a:p>
            <a:pPr marL="344488" indent="-344488">
              <a:buClr>
                <a:schemeClr val="accent2">
                  <a:lumMod val="75000"/>
                </a:schemeClr>
              </a:buClr>
              <a:buSzPct val="90000"/>
              <a:buFont typeface="Wingdings" panose="05000000000000000000" pitchFamily="2" charset="2"/>
              <a:buChar char="q"/>
            </a:pPr>
            <a:r>
              <a:rPr lang="en-US" sz="2400" dirty="0"/>
              <a:t>Improve your cardiovascular fitness</a:t>
            </a:r>
          </a:p>
          <a:p>
            <a:pPr marL="344488" indent="-344488">
              <a:buClr>
                <a:schemeClr val="accent2">
                  <a:lumMod val="75000"/>
                </a:schemeClr>
              </a:buClr>
              <a:buSzPct val="90000"/>
              <a:buFont typeface="Wingdings" panose="05000000000000000000" pitchFamily="2" charset="2"/>
              <a:buChar char="q"/>
            </a:pPr>
            <a:r>
              <a:rPr lang="en-US" sz="2400" dirty="0"/>
              <a:t>Learn about local vegetation and wildlife</a:t>
            </a:r>
          </a:p>
          <a:p>
            <a:pPr marL="344488" indent="-344488">
              <a:buClr>
                <a:schemeClr val="accent2">
                  <a:lumMod val="75000"/>
                </a:schemeClr>
              </a:buClr>
              <a:buSzPct val="90000"/>
              <a:buFont typeface="Wingdings" panose="05000000000000000000" pitchFamily="2" charset="2"/>
              <a:buChar char="q"/>
            </a:pPr>
            <a:r>
              <a:rPr lang="en-US" sz="2400" dirty="0"/>
              <a:t>Get outside and meet your neighbors</a:t>
            </a:r>
          </a:p>
        </p:txBody>
      </p:sp>
      <p:pic>
        <p:nvPicPr>
          <p:cNvPr id="6" name="Content Placeholder 5" descr="cover4.jpg"/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9950" y="1847850"/>
            <a:ext cx="2933700" cy="4019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42F54D-58C0-4A50-8A82-3638A7871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Trails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B18D2-C593-484F-9BB3-3F7E69BB7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965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xmlns:p14="http://schemas.microsoft.com/office/powerpoint/2010/main" spd="slow">
        <p:zoom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Challenge Yourself on a Wilderness Hike</a:t>
            </a:r>
          </a:p>
        </p:txBody>
      </p:sp>
      <p:sp>
        <p:nvSpPr>
          <p:cNvPr id="5" name="Rectangle 4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5151121" cy="4023360"/>
          </a:xfrm>
        </p:spPr>
        <p:txBody>
          <a:bodyPr anchor="ctr"/>
          <a:lstStyle/>
          <a:p>
            <a:pPr marL="344488" indent="-344488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/>
              <a:t>Over 25 miles in the 10, city-maintained trails</a:t>
            </a:r>
          </a:p>
          <a:p>
            <a:pPr marL="344488" indent="-344488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/>
              <a:t>Restroom facilities available </a:t>
            </a:r>
          </a:p>
          <a:p>
            <a:pPr marL="344488" indent="-344488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/>
              <a:t>Wildlife abounds so be aware of surroundings</a:t>
            </a:r>
          </a:p>
          <a:p>
            <a:pPr marL="344488" indent="-344488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/>
              <a:t>Maintained trails can be slippery and hot</a:t>
            </a:r>
          </a:p>
          <a:p>
            <a:pPr marL="344488" indent="-344488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/>
              <a:t>Bring adequate sun protection and hydration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6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0788" y="2071688"/>
            <a:ext cx="4772025" cy="3571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92BACF8-636C-4F05-87FE-6BE87428E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Trails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9D142C-73B7-4303-9A68-41F0DA8C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190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xmlns:p14="http://schemas.microsoft.com/office/powerpoint/2010/main" spd="slow">
        <p:zoom dir="in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Set a Pace Based on Your Fitness Level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7399095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D86937-C836-4EC2-A5B3-F48D890A9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Trails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18B6C-36A9-4DB4-A719-D3E1FFD6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13E31D-E2AB-40D1-8B51-AFA5AFEF393A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757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xmlns:p14="http://schemas.microsoft.com/office/powerpoint/2010/main" spd="slow">
        <p:zoom dir="in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47800"/>
          </a:xfr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For Information on Maintained Trails</a:t>
            </a:r>
            <a:r>
              <a:rPr lang="en-US">
                <a:solidFill>
                  <a:schemeClr val="tx1"/>
                </a:solidFill>
                <a:latin typeface="+mj-lt"/>
              </a:rPr>
              <a:t>, </a:t>
            </a:r>
            <a:br>
              <a:rPr lang="en-US">
                <a:solidFill>
                  <a:schemeClr val="tx1"/>
                </a:solidFill>
                <a:latin typeface="+mj-lt"/>
              </a:rPr>
            </a:br>
            <a:r>
              <a:rPr lang="en-US">
                <a:solidFill>
                  <a:schemeClr val="tx1"/>
                </a:solidFill>
                <a:latin typeface="+mj-lt"/>
              </a:rPr>
              <a:t>Contact </a:t>
            </a:r>
            <a:r>
              <a:rPr lang="en-US" dirty="0">
                <a:solidFill>
                  <a:schemeClr val="tx1"/>
                </a:solidFill>
                <a:latin typeface="+mj-lt"/>
              </a:rPr>
              <a:t>Parks and Recreation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3324BF-C2E2-40EA-A12A-CE385E67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all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Trails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5E3B4-1BCD-4A36-8D18-EF24E6C0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896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xmlns:p14="http://schemas.microsoft.com/office/powerpoint/2010/main" spd="slow">
        <p:zoom dir="in"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136</Words>
  <Application>Microsoft Office PowerPoint</Application>
  <PresentationFormat>Widescreen</PresentationFormat>
  <Paragraphs>36</Paragraphs>
  <Slides>6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Trebuchet MS</vt:lpstr>
      <vt:lpstr>Wingdings</vt:lpstr>
      <vt:lpstr>Retrospect</vt:lpstr>
      <vt:lpstr>Take a Hike!</vt:lpstr>
      <vt:lpstr>Improve your physical fitness by exploring Pacifica Bay’s many paths, trails, and parks. </vt:lpstr>
      <vt:lpstr>It’s a Great Way To. . .  </vt:lpstr>
      <vt:lpstr>Challenge Yourself on a Wilderness Hike</vt:lpstr>
      <vt:lpstr>Set a Pace Based on Your Fitness Level</vt:lpstr>
      <vt:lpstr>For Information on Maintained Trails,  Contact Parks and Recreation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 a Hike!</dc:title>
  <dc:creator>GO! Series</dc:creator>
  <cp:lastModifiedBy>SOUMYA VAJJHALA</cp:lastModifiedBy>
  <cp:revision>1</cp:revision>
  <dcterms:created xsi:type="dcterms:W3CDTF">2015-10-19T00:20:56Z</dcterms:created>
  <dcterms:modified xsi:type="dcterms:W3CDTF">2019-10-26T23:29:17Z</dcterms:modified>
</cp:coreProperties>
</file>