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5E4290-6196-46C2-B94F-120953BF4650}" v="153" dt="2019-10-21T00:12:48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C25E4290-6196-46C2-B94F-120953BF4650}"/>
    <pc:docChg chg="modSld">
      <pc:chgData name="SOUMYA VAJJHALA" userId="f3e3711e514002e0" providerId="LiveId" clId="{C25E4290-6196-46C2-B94F-120953BF4650}" dt="2019-10-13T23:56:29.846" v="176" actId="11529"/>
      <pc:docMkLst>
        <pc:docMk/>
      </pc:docMkLst>
      <pc:sldChg chg="modSp">
        <pc:chgData name="SOUMYA VAJJHALA" userId="f3e3711e514002e0" providerId="LiveId" clId="{C25E4290-6196-46C2-B94F-120953BF4650}" dt="2019-10-13T23:24:34.549" v="1" actId="20577"/>
        <pc:sldMkLst>
          <pc:docMk/>
          <pc:sldMk cId="1079307834" sldId="257"/>
        </pc:sldMkLst>
        <pc:spChg chg="mod">
          <ac:chgData name="SOUMYA VAJJHALA" userId="f3e3711e514002e0" providerId="LiveId" clId="{C25E4290-6196-46C2-B94F-120953BF4650}" dt="2019-10-13T23:24:34.549" v="1" actId="20577"/>
          <ac:spMkLst>
            <pc:docMk/>
            <pc:sldMk cId="1079307834" sldId="257"/>
            <ac:spMk id="3" creationId="{00000000-0000-0000-0000-000000000000}"/>
          </ac:spMkLst>
        </pc:spChg>
      </pc:sldChg>
      <pc:sldChg chg="addSp modSp">
        <pc:chgData name="SOUMYA VAJJHALA" userId="f3e3711e514002e0" providerId="LiveId" clId="{C25E4290-6196-46C2-B94F-120953BF4650}" dt="2019-10-13T23:55:30.346" v="169" actId="12269"/>
        <pc:sldMkLst>
          <pc:docMk/>
          <pc:sldMk cId="3292790892" sldId="259"/>
        </pc:sldMkLst>
        <pc:spChg chg="add mod">
          <ac:chgData name="SOUMYA VAJJHALA" userId="f3e3711e514002e0" providerId="LiveId" clId="{C25E4290-6196-46C2-B94F-120953BF4650}" dt="2019-10-13T23:36:24.961" v="34" actId="14838"/>
          <ac:spMkLst>
            <pc:docMk/>
            <pc:sldMk cId="3292790892" sldId="259"/>
            <ac:spMk id="2" creationId="{FF57D8D8-FCE6-4B63-8352-2EC094D5C010}"/>
          </ac:spMkLst>
        </pc:spChg>
        <pc:graphicFrameChg chg="mod">
          <ac:chgData name="SOUMYA VAJJHALA" userId="f3e3711e514002e0" providerId="LiveId" clId="{C25E4290-6196-46C2-B94F-120953BF4650}" dt="2019-10-13T23:55:30.346" v="169" actId="12269"/>
          <ac:graphicFrameMkLst>
            <pc:docMk/>
            <pc:sldMk cId="3292790892" sldId="259"/>
            <ac:graphicFrameMk id="6" creationId="{00000000-0000-0000-0000-000000000000}"/>
          </ac:graphicFrameMkLst>
        </pc:graphicFrameChg>
      </pc:sldChg>
      <pc:sldChg chg="addSp delSp modSp">
        <pc:chgData name="SOUMYA VAJJHALA" userId="f3e3711e514002e0" providerId="LiveId" clId="{C25E4290-6196-46C2-B94F-120953BF4650}" dt="2019-10-13T23:56:29.846" v="176" actId="11529"/>
        <pc:sldMkLst>
          <pc:docMk/>
          <pc:sldMk cId="3650579223" sldId="260"/>
        </pc:sldMkLst>
        <pc:spChg chg="del">
          <ac:chgData name="SOUMYA VAJJHALA" userId="f3e3711e514002e0" providerId="LiveId" clId="{C25E4290-6196-46C2-B94F-120953BF4650}" dt="2019-10-13T23:37:55.596" v="39" actId="12084"/>
          <ac:spMkLst>
            <pc:docMk/>
            <pc:sldMk cId="3650579223" sldId="260"/>
            <ac:spMk id="2" creationId="{00000000-0000-0000-0000-000000000000}"/>
          </ac:spMkLst>
        </pc:spChg>
        <pc:spChg chg="add mod">
          <ac:chgData name="SOUMYA VAJJHALA" userId="f3e3711e514002e0" providerId="LiveId" clId="{C25E4290-6196-46C2-B94F-120953BF4650}" dt="2019-10-13T23:56:29.846" v="176" actId="11529"/>
          <ac:spMkLst>
            <pc:docMk/>
            <pc:sldMk cId="3650579223" sldId="260"/>
            <ac:spMk id="7" creationId="{EE184C12-211C-4C13-A6E6-8756332149B2}"/>
          </ac:spMkLst>
        </pc:spChg>
        <pc:graphicFrameChg chg="add del mod">
          <ac:chgData name="SOUMYA VAJJHALA" userId="f3e3711e514002e0" providerId="LiveId" clId="{C25E4290-6196-46C2-B94F-120953BF4650}" dt="2019-10-13T23:37:00.017" v="36" actId="1032"/>
          <ac:graphicFrameMkLst>
            <pc:docMk/>
            <pc:sldMk cId="3650579223" sldId="260"/>
            <ac:graphicFrameMk id="4" creationId="{7E96BAE4-3A53-4B2B-95E6-6B1A4D438951}"/>
          </ac:graphicFrameMkLst>
        </pc:graphicFrameChg>
        <pc:graphicFrameChg chg="add del mod">
          <ac:chgData name="SOUMYA VAJJHALA" userId="f3e3711e514002e0" providerId="LiveId" clId="{C25E4290-6196-46C2-B94F-120953BF4650}" dt="2019-10-13T23:37:18.034" v="38" actId="1032"/>
          <ac:graphicFrameMkLst>
            <pc:docMk/>
            <pc:sldMk cId="3650579223" sldId="260"/>
            <ac:graphicFrameMk id="5" creationId="{A4BD8F97-F45A-4D46-8885-2A80372779F8}"/>
          </ac:graphicFrameMkLst>
        </pc:graphicFrameChg>
        <pc:graphicFrameChg chg="add del mod">
          <ac:chgData name="SOUMYA VAJJHALA" userId="f3e3711e514002e0" providerId="LiveId" clId="{C25E4290-6196-46C2-B94F-120953BF4650}" dt="2019-10-13T23:56:29.846" v="176" actId="11529"/>
          <ac:graphicFrameMkLst>
            <pc:docMk/>
            <pc:sldMk cId="3650579223" sldId="260"/>
            <ac:graphicFrameMk id="6" creationId="{3EFFD9FD-72EA-45DF-A305-5F8179AE2BF1}"/>
          </ac:graphicFrameMkLst>
        </pc:graphicFrameChg>
      </pc:sldChg>
      <pc:sldChg chg="addSp delSp modSp">
        <pc:chgData name="SOUMYA VAJJHALA" userId="f3e3711e514002e0" providerId="LiveId" clId="{C25E4290-6196-46C2-B94F-120953BF4650}" dt="2019-10-13T23:53:42.408" v="166" actId="13782"/>
        <pc:sldMkLst>
          <pc:docMk/>
          <pc:sldMk cId="3420955004" sldId="261"/>
        </pc:sldMkLst>
        <pc:spChg chg="del">
          <ac:chgData name="SOUMYA VAJJHALA" userId="f3e3711e514002e0" providerId="LiveId" clId="{C25E4290-6196-46C2-B94F-120953BF4650}" dt="2019-10-13T23:50:24.741" v="89" actId="1032"/>
          <ac:spMkLst>
            <pc:docMk/>
            <pc:sldMk cId="3420955004" sldId="261"/>
            <ac:spMk id="4" creationId="{00000000-0000-0000-0000-000000000000}"/>
          </ac:spMkLst>
        </pc:spChg>
        <pc:graphicFrameChg chg="add mod">
          <ac:chgData name="SOUMYA VAJJHALA" userId="f3e3711e514002e0" providerId="LiveId" clId="{C25E4290-6196-46C2-B94F-120953BF4650}" dt="2019-10-13T23:53:42.408" v="166" actId="13782"/>
          <ac:graphicFrameMkLst>
            <pc:docMk/>
            <pc:sldMk cId="3420955004" sldId="261"/>
            <ac:graphicFrameMk id="2" creationId="{7856F578-67B7-45D1-B479-5B81B6359073}"/>
          </ac:graphicFrameMkLst>
        </pc:graphicFrameChg>
      </pc:sldChg>
      <pc:sldChg chg="modSp">
        <pc:chgData name="SOUMYA VAJJHALA" userId="f3e3711e514002e0" providerId="LiveId" clId="{C25E4290-6196-46C2-B94F-120953BF4650}" dt="2019-10-13T23:35:10.955" v="8" actId="208"/>
        <pc:sldMkLst>
          <pc:docMk/>
          <pc:sldMk cId="3538238125" sldId="262"/>
        </pc:sldMkLst>
        <pc:spChg chg="mod">
          <ac:chgData name="SOUMYA VAJJHALA" userId="f3e3711e514002e0" providerId="LiveId" clId="{C25E4290-6196-46C2-B94F-120953BF4650}" dt="2019-10-13T23:35:10.955" v="8" actId="208"/>
          <ac:spMkLst>
            <pc:docMk/>
            <pc:sldMk cId="3538238125" sldId="262"/>
            <ac:spMk id="2" creationId="{00000000-0000-0000-0000-000000000000}"/>
          </ac:spMkLst>
        </pc:spChg>
        <pc:picChg chg="mod">
          <ac:chgData name="SOUMYA VAJJHALA" userId="f3e3711e514002e0" providerId="LiveId" clId="{C25E4290-6196-46C2-B94F-120953BF4650}" dt="2019-10-13T23:34:09.206" v="5" actId="14861"/>
          <ac:picMkLst>
            <pc:docMk/>
            <pc:sldMk cId="3538238125" sldId="262"/>
            <ac:picMk id="6" creationId="{00000000-0000-0000-0000-000000000000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E5FE9-203B-4319-B7C4-807F6D508FF9}" type="doc">
      <dgm:prSet loTypeId="urn:microsoft.com/office/officeart/2011/layout/TabList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7701B3-78A6-4CF2-8890-01A95F3FB3B0}">
      <dgm:prSet phldrT="[Text]"/>
      <dgm:spPr/>
      <dgm:t>
        <a:bodyPr/>
        <a:lstStyle/>
        <a:p>
          <a:r>
            <a:rPr lang="en-US" dirty="0"/>
            <a:t>Canada</a:t>
          </a:r>
        </a:p>
      </dgm:t>
    </dgm:pt>
    <dgm:pt modelId="{E56A9AFB-481A-4EC8-9850-902D5F166E5B}" type="parTrans" cxnId="{70C3C044-0229-4227-99CB-51CCAED76F6B}">
      <dgm:prSet/>
      <dgm:spPr/>
      <dgm:t>
        <a:bodyPr/>
        <a:lstStyle/>
        <a:p>
          <a:endParaRPr lang="en-US"/>
        </a:p>
      </dgm:t>
    </dgm:pt>
    <dgm:pt modelId="{169C649B-9951-4868-A46D-AD934B348B5A}" type="sibTrans" cxnId="{70C3C044-0229-4227-99CB-51CCAED76F6B}">
      <dgm:prSet/>
      <dgm:spPr/>
      <dgm:t>
        <a:bodyPr/>
        <a:lstStyle/>
        <a:p>
          <a:endParaRPr lang="en-US"/>
        </a:p>
      </dgm:t>
    </dgm:pt>
    <dgm:pt modelId="{52F444A6-8B50-4A19-93BB-50765782AC23}">
      <dgm:prSet phldrT="[Text]"/>
      <dgm:spPr/>
      <dgm:t>
        <a:bodyPr/>
        <a:lstStyle/>
        <a:p>
          <a:r>
            <a:rPr lang="en-US" dirty="0"/>
            <a:t>July 2019</a:t>
          </a:r>
        </a:p>
      </dgm:t>
    </dgm:pt>
    <dgm:pt modelId="{AF655466-0B6F-49EA-AC9C-A0CC3D7D9A6E}" type="parTrans" cxnId="{6DDC85A6-C864-4888-87D5-09A98FC51949}">
      <dgm:prSet/>
      <dgm:spPr/>
      <dgm:t>
        <a:bodyPr/>
        <a:lstStyle/>
        <a:p>
          <a:endParaRPr lang="en-US"/>
        </a:p>
      </dgm:t>
    </dgm:pt>
    <dgm:pt modelId="{823D3903-9D3E-4390-AEBC-1F9E4575445E}" type="sibTrans" cxnId="{6DDC85A6-C864-4888-87D5-09A98FC51949}">
      <dgm:prSet/>
      <dgm:spPr/>
      <dgm:t>
        <a:bodyPr/>
        <a:lstStyle/>
        <a:p>
          <a:endParaRPr lang="en-US"/>
        </a:p>
      </dgm:t>
    </dgm:pt>
    <dgm:pt modelId="{EC78F9D5-B9AE-444B-863F-A5A84869EDDC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00A8120E-FCA1-4255-BA3F-A2E117726E80}" type="parTrans" cxnId="{1A657142-A71C-453C-9CE9-5907487FD40A}">
      <dgm:prSet/>
      <dgm:spPr/>
      <dgm:t>
        <a:bodyPr/>
        <a:lstStyle/>
        <a:p>
          <a:endParaRPr lang="en-US"/>
        </a:p>
      </dgm:t>
    </dgm:pt>
    <dgm:pt modelId="{47F5EA26-3457-4732-A9E8-F2C821583FD5}" type="sibTrans" cxnId="{1A657142-A71C-453C-9CE9-5907487FD40A}">
      <dgm:prSet/>
      <dgm:spPr/>
      <dgm:t>
        <a:bodyPr/>
        <a:lstStyle/>
        <a:p>
          <a:endParaRPr lang="en-US"/>
        </a:p>
      </dgm:t>
    </dgm:pt>
    <dgm:pt modelId="{DB1B6DB6-86C9-4F84-81EB-4AECEB9833BC}">
      <dgm:prSet phldrT="[Text]"/>
      <dgm:spPr/>
      <dgm:t>
        <a:bodyPr/>
        <a:lstStyle/>
        <a:p>
          <a:r>
            <a:rPr lang="en-US" dirty="0"/>
            <a:t>July 2019</a:t>
          </a:r>
        </a:p>
      </dgm:t>
    </dgm:pt>
    <dgm:pt modelId="{97CF344E-2F3B-45B6-9438-B02D90E78F22}" type="parTrans" cxnId="{F04D6EFD-4F24-47F7-8A7E-079652A23F2F}">
      <dgm:prSet/>
      <dgm:spPr/>
      <dgm:t>
        <a:bodyPr/>
        <a:lstStyle/>
        <a:p>
          <a:endParaRPr lang="en-US"/>
        </a:p>
      </dgm:t>
    </dgm:pt>
    <dgm:pt modelId="{6E7FB635-42F0-43B8-9E83-76EAAD37AD99}" type="sibTrans" cxnId="{F04D6EFD-4F24-47F7-8A7E-079652A23F2F}">
      <dgm:prSet/>
      <dgm:spPr/>
      <dgm:t>
        <a:bodyPr/>
        <a:lstStyle/>
        <a:p>
          <a:endParaRPr lang="en-US"/>
        </a:p>
      </dgm:t>
    </dgm:pt>
    <dgm:pt modelId="{CE526451-01C3-4073-B8C2-2E56CAF565FB}">
      <dgm:prSet/>
      <dgm:spPr/>
      <dgm:t>
        <a:bodyPr/>
        <a:lstStyle/>
        <a:p>
          <a:r>
            <a:rPr lang="en-US" dirty="0"/>
            <a:t>Mexico</a:t>
          </a:r>
        </a:p>
      </dgm:t>
    </dgm:pt>
    <dgm:pt modelId="{BD584BD2-27F9-4688-87F6-F996F14E76A1}" type="parTrans" cxnId="{F10CD8C9-D9B3-4231-B5EA-F08B0327E109}">
      <dgm:prSet/>
      <dgm:spPr/>
      <dgm:t>
        <a:bodyPr/>
        <a:lstStyle/>
        <a:p>
          <a:endParaRPr lang="en-US"/>
        </a:p>
      </dgm:t>
    </dgm:pt>
    <dgm:pt modelId="{30F466D6-8B67-402C-BC1B-B41BD84EA16C}" type="sibTrans" cxnId="{F10CD8C9-D9B3-4231-B5EA-F08B0327E109}">
      <dgm:prSet/>
      <dgm:spPr/>
      <dgm:t>
        <a:bodyPr/>
        <a:lstStyle/>
        <a:p>
          <a:endParaRPr lang="en-US"/>
        </a:p>
      </dgm:t>
    </dgm:pt>
    <dgm:pt modelId="{7AAC44A6-BF29-4E53-A2CB-890B33E2740D}">
      <dgm:prSet/>
      <dgm:spPr/>
      <dgm:t>
        <a:bodyPr/>
        <a:lstStyle/>
        <a:p>
          <a:r>
            <a:rPr lang="en-US"/>
            <a:t>September 2019</a:t>
          </a:r>
          <a:endParaRPr lang="en-US" dirty="0"/>
        </a:p>
      </dgm:t>
    </dgm:pt>
    <dgm:pt modelId="{8FA1EEC8-EE8E-43F8-8E62-5793C5884612}" type="parTrans" cxnId="{4EF9D457-26EA-4730-9F5E-E488BF48145A}">
      <dgm:prSet/>
      <dgm:spPr/>
      <dgm:t>
        <a:bodyPr/>
        <a:lstStyle/>
        <a:p>
          <a:endParaRPr lang="en-US"/>
        </a:p>
      </dgm:t>
    </dgm:pt>
    <dgm:pt modelId="{85DD8EA1-9D2A-4C30-BDEE-4AD2CEF75FF3}" type="sibTrans" cxnId="{4EF9D457-26EA-4730-9F5E-E488BF48145A}">
      <dgm:prSet/>
      <dgm:spPr/>
      <dgm:t>
        <a:bodyPr/>
        <a:lstStyle/>
        <a:p>
          <a:endParaRPr lang="en-US"/>
        </a:p>
      </dgm:t>
    </dgm:pt>
    <dgm:pt modelId="{161ED27F-C5ED-4B11-981B-2D06168891BF}" type="pres">
      <dgm:prSet presAssocID="{BD7E5FE9-203B-4319-B7C4-807F6D508FF9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5F76062F-980F-4E9E-AC10-C8D0BD125C68}" type="pres">
      <dgm:prSet presAssocID="{957701B3-78A6-4CF2-8890-01A95F3FB3B0}" presName="composite" presStyleCnt="0"/>
      <dgm:spPr/>
    </dgm:pt>
    <dgm:pt modelId="{12480752-45F3-4FE5-8774-68EC28A106E0}" type="pres">
      <dgm:prSet presAssocID="{957701B3-78A6-4CF2-8890-01A95F3FB3B0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975DCA9-A5CC-445D-9DA3-D02C0A5F9A80}" type="pres">
      <dgm:prSet presAssocID="{957701B3-78A6-4CF2-8890-01A95F3FB3B0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9D21B580-9AD3-49FC-8F39-0899472092A6}" type="pres">
      <dgm:prSet presAssocID="{957701B3-78A6-4CF2-8890-01A95F3FB3B0}" presName="Accent" presStyleLbl="parChTrans1D1" presStyleIdx="0" presStyleCnt="3"/>
      <dgm:spPr/>
    </dgm:pt>
    <dgm:pt modelId="{328FE1C7-92BC-46F1-8F38-C5D3521C5897}" type="pres">
      <dgm:prSet presAssocID="{169C649B-9951-4868-A46D-AD934B348B5A}" presName="sibTrans" presStyleCnt="0"/>
      <dgm:spPr/>
    </dgm:pt>
    <dgm:pt modelId="{7C98E55F-872F-4260-BA56-8B3BD625658F}" type="pres">
      <dgm:prSet presAssocID="{EC78F9D5-B9AE-444B-863F-A5A84869EDDC}" presName="composite" presStyleCnt="0"/>
      <dgm:spPr/>
    </dgm:pt>
    <dgm:pt modelId="{2847591A-E2FB-4807-BCBD-127EE46F3527}" type="pres">
      <dgm:prSet presAssocID="{EC78F9D5-B9AE-444B-863F-A5A84869EDDC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5347557-C50C-4BB4-9C56-074E96725A3F}" type="pres">
      <dgm:prSet presAssocID="{EC78F9D5-B9AE-444B-863F-A5A84869EDDC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3AD8F4C0-8CF4-487D-8EFA-7F1C067240B1}" type="pres">
      <dgm:prSet presAssocID="{EC78F9D5-B9AE-444B-863F-A5A84869EDDC}" presName="Accent" presStyleLbl="parChTrans1D1" presStyleIdx="1" presStyleCnt="3"/>
      <dgm:spPr/>
    </dgm:pt>
    <dgm:pt modelId="{653DD6F8-3E36-4CCA-A3E2-4C97C9020B8E}" type="pres">
      <dgm:prSet presAssocID="{47F5EA26-3457-4732-A9E8-F2C821583FD5}" presName="sibTrans" presStyleCnt="0"/>
      <dgm:spPr/>
    </dgm:pt>
    <dgm:pt modelId="{A84E8DC9-8F72-4EDC-A4C7-85A723170C67}" type="pres">
      <dgm:prSet presAssocID="{CE526451-01C3-4073-B8C2-2E56CAF565FB}" presName="composite" presStyleCnt="0"/>
      <dgm:spPr/>
    </dgm:pt>
    <dgm:pt modelId="{BF732E4F-66A1-4F4F-AE6E-88716F921A74}" type="pres">
      <dgm:prSet presAssocID="{CE526451-01C3-4073-B8C2-2E56CAF565F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841FD179-0017-45F8-94A4-F1DF6AF5345D}" type="pres">
      <dgm:prSet presAssocID="{CE526451-01C3-4073-B8C2-2E56CAF565F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785DDD14-DB01-49D4-924F-AE0C03BAF723}" type="pres">
      <dgm:prSet presAssocID="{CE526451-01C3-4073-B8C2-2E56CAF565FB}" presName="Accent" presStyleLbl="parChTrans1D1" presStyleIdx="2" presStyleCnt="3"/>
      <dgm:spPr/>
    </dgm:pt>
  </dgm:ptLst>
  <dgm:cxnLst>
    <dgm:cxn modelId="{CF799A28-0598-407B-B05B-5795DBF7CA02}" type="presOf" srcId="{957701B3-78A6-4CF2-8890-01A95F3FB3B0}" destId="{A975DCA9-A5CC-445D-9DA3-D02C0A5F9A80}" srcOrd="0" destOrd="0" presId="urn:microsoft.com/office/officeart/2011/layout/TabList"/>
    <dgm:cxn modelId="{1A657142-A71C-453C-9CE9-5907487FD40A}" srcId="{BD7E5FE9-203B-4319-B7C4-807F6D508FF9}" destId="{EC78F9D5-B9AE-444B-863F-A5A84869EDDC}" srcOrd="1" destOrd="0" parTransId="{00A8120E-FCA1-4255-BA3F-A2E117726E80}" sibTransId="{47F5EA26-3457-4732-A9E8-F2C821583FD5}"/>
    <dgm:cxn modelId="{70C3C044-0229-4227-99CB-51CCAED76F6B}" srcId="{BD7E5FE9-203B-4319-B7C4-807F6D508FF9}" destId="{957701B3-78A6-4CF2-8890-01A95F3FB3B0}" srcOrd="0" destOrd="0" parTransId="{E56A9AFB-481A-4EC8-9850-902D5F166E5B}" sibTransId="{169C649B-9951-4868-A46D-AD934B348B5A}"/>
    <dgm:cxn modelId="{0862E74C-16D4-4896-A85D-4C1BAD363FED}" type="presOf" srcId="{DB1B6DB6-86C9-4F84-81EB-4AECEB9833BC}" destId="{2847591A-E2FB-4807-BCBD-127EE46F3527}" srcOrd="0" destOrd="0" presId="urn:microsoft.com/office/officeart/2011/layout/TabList"/>
    <dgm:cxn modelId="{4EF9D457-26EA-4730-9F5E-E488BF48145A}" srcId="{CE526451-01C3-4073-B8C2-2E56CAF565FB}" destId="{7AAC44A6-BF29-4E53-A2CB-890B33E2740D}" srcOrd="0" destOrd="0" parTransId="{8FA1EEC8-EE8E-43F8-8E62-5793C5884612}" sibTransId="{85DD8EA1-9D2A-4C30-BDEE-4AD2CEF75FF3}"/>
    <dgm:cxn modelId="{6DDC85A6-C864-4888-87D5-09A98FC51949}" srcId="{957701B3-78A6-4CF2-8890-01A95F3FB3B0}" destId="{52F444A6-8B50-4A19-93BB-50765782AC23}" srcOrd="0" destOrd="0" parTransId="{AF655466-0B6F-49EA-AC9C-A0CC3D7D9A6E}" sibTransId="{823D3903-9D3E-4390-AEBC-1F9E4575445E}"/>
    <dgm:cxn modelId="{FF8783B5-FC9C-4B6E-9C89-93DBDCD43AAD}" type="presOf" srcId="{CE526451-01C3-4073-B8C2-2E56CAF565FB}" destId="{841FD179-0017-45F8-94A4-F1DF6AF5345D}" srcOrd="0" destOrd="0" presId="urn:microsoft.com/office/officeart/2011/layout/TabList"/>
    <dgm:cxn modelId="{6EE5F6BC-C2BF-4FED-86AC-0615089B677F}" type="presOf" srcId="{52F444A6-8B50-4A19-93BB-50765782AC23}" destId="{12480752-45F3-4FE5-8774-68EC28A106E0}" srcOrd="0" destOrd="0" presId="urn:microsoft.com/office/officeart/2011/layout/TabList"/>
    <dgm:cxn modelId="{0FFA61C2-5D39-4B10-A7BB-8A3C4F1C0CAD}" type="presOf" srcId="{EC78F9D5-B9AE-444B-863F-A5A84869EDDC}" destId="{95347557-C50C-4BB4-9C56-074E96725A3F}" srcOrd="0" destOrd="0" presId="urn:microsoft.com/office/officeart/2011/layout/TabList"/>
    <dgm:cxn modelId="{F10CD8C9-D9B3-4231-B5EA-F08B0327E109}" srcId="{BD7E5FE9-203B-4319-B7C4-807F6D508FF9}" destId="{CE526451-01C3-4073-B8C2-2E56CAF565FB}" srcOrd="2" destOrd="0" parTransId="{BD584BD2-27F9-4688-87F6-F996F14E76A1}" sibTransId="{30F466D6-8B67-402C-BC1B-B41BD84EA16C}"/>
    <dgm:cxn modelId="{072D6AD5-5D76-4A97-A9ED-1C972E10521F}" type="presOf" srcId="{7AAC44A6-BF29-4E53-A2CB-890B33E2740D}" destId="{BF732E4F-66A1-4F4F-AE6E-88716F921A74}" srcOrd="0" destOrd="0" presId="urn:microsoft.com/office/officeart/2011/layout/TabList"/>
    <dgm:cxn modelId="{E93B20ED-CDDF-4D07-A4C7-437FFC6DE11D}" type="presOf" srcId="{BD7E5FE9-203B-4319-B7C4-807F6D508FF9}" destId="{161ED27F-C5ED-4B11-981B-2D06168891BF}" srcOrd="0" destOrd="0" presId="urn:microsoft.com/office/officeart/2011/layout/TabList"/>
    <dgm:cxn modelId="{F04D6EFD-4F24-47F7-8A7E-079652A23F2F}" srcId="{EC78F9D5-B9AE-444B-863F-A5A84869EDDC}" destId="{DB1B6DB6-86C9-4F84-81EB-4AECEB9833BC}" srcOrd="0" destOrd="0" parTransId="{97CF344E-2F3B-45B6-9438-B02D90E78F22}" sibTransId="{6E7FB635-42F0-43B8-9E83-76EAAD37AD99}"/>
    <dgm:cxn modelId="{8247C974-2D7A-4FB2-A938-2DA769E7D404}" type="presParOf" srcId="{161ED27F-C5ED-4B11-981B-2D06168891BF}" destId="{5F76062F-980F-4E9E-AC10-C8D0BD125C68}" srcOrd="0" destOrd="0" presId="urn:microsoft.com/office/officeart/2011/layout/TabList"/>
    <dgm:cxn modelId="{9E220A99-F692-42AA-96AD-8ED49119FB4B}" type="presParOf" srcId="{5F76062F-980F-4E9E-AC10-C8D0BD125C68}" destId="{12480752-45F3-4FE5-8774-68EC28A106E0}" srcOrd="0" destOrd="0" presId="urn:microsoft.com/office/officeart/2011/layout/TabList"/>
    <dgm:cxn modelId="{ACDCD797-F928-4ACB-B988-2E25B3D0345C}" type="presParOf" srcId="{5F76062F-980F-4E9E-AC10-C8D0BD125C68}" destId="{A975DCA9-A5CC-445D-9DA3-D02C0A5F9A80}" srcOrd="1" destOrd="0" presId="urn:microsoft.com/office/officeart/2011/layout/TabList"/>
    <dgm:cxn modelId="{B997AA62-46E4-4222-91A2-CF7C2F7B695E}" type="presParOf" srcId="{5F76062F-980F-4E9E-AC10-C8D0BD125C68}" destId="{9D21B580-9AD3-49FC-8F39-0899472092A6}" srcOrd="2" destOrd="0" presId="urn:microsoft.com/office/officeart/2011/layout/TabList"/>
    <dgm:cxn modelId="{166963D8-61C7-437D-8D61-C0A1C2A21A24}" type="presParOf" srcId="{161ED27F-C5ED-4B11-981B-2D06168891BF}" destId="{328FE1C7-92BC-46F1-8F38-C5D3521C5897}" srcOrd="1" destOrd="0" presId="urn:microsoft.com/office/officeart/2011/layout/TabList"/>
    <dgm:cxn modelId="{EA354167-E5D8-4C18-BD38-645DA070C145}" type="presParOf" srcId="{161ED27F-C5ED-4B11-981B-2D06168891BF}" destId="{7C98E55F-872F-4260-BA56-8B3BD625658F}" srcOrd="2" destOrd="0" presId="urn:microsoft.com/office/officeart/2011/layout/TabList"/>
    <dgm:cxn modelId="{B5C7089A-E2F5-4D3B-892A-DA9A2FBEBBF5}" type="presParOf" srcId="{7C98E55F-872F-4260-BA56-8B3BD625658F}" destId="{2847591A-E2FB-4807-BCBD-127EE46F3527}" srcOrd="0" destOrd="0" presId="urn:microsoft.com/office/officeart/2011/layout/TabList"/>
    <dgm:cxn modelId="{4C1ACDEA-7C11-450C-A265-0CF4FA8D2616}" type="presParOf" srcId="{7C98E55F-872F-4260-BA56-8B3BD625658F}" destId="{95347557-C50C-4BB4-9C56-074E96725A3F}" srcOrd="1" destOrd="0" presId="urn:microsoft.com/office/officeart/2011/layout/TabList"/>
    <dgm:cxn modelId="{CC7703EA-B0A8-4847-A032-8EA48F0FCA69}" type="presParOf" srcId="{7C98E55F-872F-4260-BA56-8B3BD625658F}" destId="{3AD8F4C0-8CF4-487D-8EFA-7F1C067240B1}" srcOrd="2" destOrd="0" presId="urn:microsoft.com/office/officeart/2011/layout/TabList"/>
    <dgm:cxn modelId="{59188031-0606-4FB6-A57B-3BEC7E432F10}" type="presParOf" srcId="{161ED27F-C5ED-4B11-981B-2D06168891BF}" destId="{653DD6F8-3E36-4CCA-A3E2-4C97C9020B8E}" srcOrd="3" destOrd="0" presId="urn:microsoft.com/office/officeart/2011/layout/TabList"/>
    <dgm:cxn modelId="{5B5AC000-13D9-46DC-9A12-B38C0D18A790}" type="presParOf" srcId="{161ED27F-C5ED-4B11-981B-2D06168891BF}" destId="{A84E8DC9-8F72-4EDC-A4C7-85A723170C67}" srcOrd="4" destOrd="0" presId="urn:microsoft.com/office/officeart/2011/layout/TabList"/>
    <dgm:cxn modelId="{89A51B62-2C22-44EF-96A8-F8D6F5FBF2F5}" type="presParOf" srcId="{A84E8DC9-8F72-4EDC-A4C7-85A723170C67}" destId="{BF732E4F-66A1-4F4F-AE6E-88716F921A74}" srcOrd="0" destOrd="0" presId="urn:microsoft.com/office/officeart/2011/layout/TabList"/>
    <dgm:cxn modelId="{49898CB8-56F4-410D-871D-9F148D305027}" type="presParOf" srcId="{A84E8DC9-8F72-4EDC-A4C7-85A723170C67}" destId="{841FD179-0017-45F8-94A4-F1DF6AF5345D}" srcOrd="1" destOrd="0" presId="urn:microsoft.com/office/officeart/2011/layout/TabList"/>
    <dgm:cxn modelId="{65D73954-0B0F-4816-A432-529E9E314A30}" type="presParOf" srcId="{A84E8DC9-8F72-4EDC-A4C7-85A723170C67}" destId="{785DDD14-DB01-49D4-924F-AE0C03BAF723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C3E213-F4B3-4D0E-AF76-7390FBB502BC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809093-B977-41D3-A5EF-CDF52A6E6847}">
      <dgm:prSet phldrT="[Text]"/>
      <dgm:spPr/>
      <dgm:t>
        <a:bodyPr/>
        <a:lstStyle/>
        <a:p>
          <a:r>
            <a:rPr lang="en-US" dirty="0"/>
            <a:t>Sophia Ackerman</a:t>
          </a:r>
        </a:p>
        <a:p>
          <a:r>
            <a:rPr lang="en-US" dirty="0"/>
            <a:t>United States</a:t>
          </a:r>
        </a:p>
      </dgm:t>
    </dgm:pt>
    <dgm:pt modelId="{5F5DB879-BE3A-4A7A-B6AE-4F232923C3DD}" type="parTrans" cxnId="{F7495102-71C3-489A-A068-0C302B91EA1D}">
      <dgm:prSet/>
      <dgm:spPr/>
      <dgm:t>
        <a:bodyPr/>
        <a:lstStyle/>
        <a:p>
          <a:endParaRPr lang="en-US"/>
        </a:p>
      </dgm:t>
    </dgm:pt>
    <dgm:pt modelId="{6D3A80C0-BCFE-4246-B486-C26BCCE3C6C1}" type="sibTrans" cxnId="{F7495102-71C3-489A-A068-0C302B91EA1D}">
      <dgm:prSet/>
      <dgm:spPr/>
      <dgm:t>
        <a:bodyPr/>
        <a:lstStyle/>
        <a:p>
          <a:endParaRPr lang="en-US"/>
        </a:p>
      </dgm:t>
    </dgm:pt>
    <dgm:pt modelId="{C8EF0C85-D736-4AF3-99D1-C4BF6DC590AE}">
      <dgm:prSet phldrT="[Text]"/>
      <dgm:spPr/>
      <dgm:t>
        <a:bodyPr/>
        <a:lstStyle/>
        <a:p>
          <a:r>
            <a:rPr lang="en-US" dirty="0"/>
            <a:t>José Mercado</a:t>
          </a:r>
        </a:p>
        <a:p>
          <a:r>
            <a:rPr lang="en-US" dirty="0"/>
            <a:t>Mexico</a:t>
          </a:r>
        </a:p>
      </dgm:t>
    </dgm:pt>
    <dgm:pt modelId="{3B297452-68C4-46AB-BDC0-207D95C53015}" type="parTrans" cxnId="{DE8C67D5-6B7C-4482-A839-1E310B56D761}">
      <dgm:prSet/>
      <dgm:spPr/>
      <dgm:t>
        <a:bodyPr/>
        <a:lstStyle/>
        <a:p>
          <a:endParaRPr lang="en-US"/>
        </a:p>
      </dgm:t>
    </dgm:pt>
    <dgm:pt modelId="{906234AB-C233-4B49-85C8-ABE1997B7A23}" type="sibTrans" cxnId="{DE8C67D5-6B7C-4482-A839-1E310B56D761}">
      <dgm:prSet/>
      <dgm:spPr/>
      <dgm:t>
        <a:bodyPr/>
        <a:lstStyle/>
        <a:p>
          <a:endParaRPr lang="en-US"/>
        </a:p>
      </dgm:t>
    </dgm:pt>
    <dgm:pt modelId="{02C7EE61-637B-4C43-A95C-0A49369B7E9B}">
      <dgm:prSet phldrT="[Text]"/>
      <dgm:spPr/>
      <dgm:t>
        <a:bodyPr/>
        <a:lstStyle/>
        <a:p>
          <a:r>
            <a:rPr lang="en-US" dirty="0"/>
            <a:t>Michael Lewis</a:t>
          </a:r>
        </a:p>
        <a:p>
          <a:r>
            <a:rPr lang="en-US" dirty="0"/>
            <a:t>Canada</a:t>
          </a:r>
        </a:p>
      </dgm:t>
    </dgm:pt>
    <dgm:pt modelId="{13CED775-4049-42A8-ADBE-EAA448DBAE16}" type="parTrans" cxnId="{3B20C0AF-B852-4E30-89CD-6C8CE6A3CFF1}">
      <dgm:prSet/>
      <dgm:spPr/>
      <dgm:t>
        <a:bodyPr/>
        <a:lstStyle/>
        <a:p>
          <a:endParaRPr lang="en-US"/>
        </a:p>
      </dgm:t>
    </dgm:pt>
    <dgm:pt modelId="{57A6035B-DE81-4BBA-B1DE-EA3BAA711BE2}" type="sibTrans" cxnId="{3B20C0AF-B852-4E30-89CD-6C8CE6A3CFF1}">
      <dgm:prSet/>
      <dgm:spPr/>
      <dgm:t>
        <a:bodyPr/>
        <a:lstStyle/>
        <a:p>
          <a:endParaRPr lang="en-US"/>
        </a:p>
      </dgm:t>
    </dgm:pt>
    <dgm:pt modelId="{1C6F2EE1-8C91-41E7-AAEB-6BDB8BAFA88D}" type="pres">
      <dgm:prSet presAssocID="{D5C3E213-F4B3-4D0E-AF76-7390FBB502BC}" presName="Name0" presStyleCnt="0">
        <dgm:presLayoutVars>
          <dgm:dir/>
          <dgm:resizeHandles val="exact"/>
        </dgm:presLayoutVars>
      </dgm:prSet>
      <dgm:spPr/>
    </dgm:pt>
    <dgm:pt modelId="{AC6A1EE2-6B5B-40A5-8620-F43510E4FBC8}" type="pres">
      <dgm:prSet presAssocID="{7D809093-B977-41D3-A5EF-CDF52A6E6847}" presName="composite" presStyleCnt="0"/>
      <dgm:spPr/>
    </dgm:pt>
    <dgm:pt modelId="{A64291C3-2C2A-4312-BE3B-FE6A4B9ED3BA}" type="pres">
      <dgm:prSet presAssocID="{7D809093-B977-41D3-A5EF-CDF52A6E6847}" presName="rect1" presStyleLbl="trAlignAcc1" presStyleIdx="0" presStyleCnt="3">
        <dgm:presLayoutVars>
          <dgm:bulletEnabled val="1"/>
        </dgm:presLayoutVars>
      </dgm:prSet>
      <dgm:spPr/>
    </dgm:pt>
    <dgm:pt modelId="{73AA429C-B0A3-4249-B46B-387BCCF3FFA5}" type="pres">
      <dgm:prSet presAssocID="{7D809093-B977-41D3-A5EF-CDF52A6E6847}" presName="rect2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E843F654-DDEE-4714-88C8-60D6EC332D77}" type="pres">
      <dgm:prSet presAssocID="{6D3A80C0-BCFE-4246-B486-C26BCCE3C6C1}" presName="sibTrans" presStyleCnt="0"/>
      <dgm:spPr/>
    </dgm:pt>
    <dgm:pt modelId="{9BFF97E1-4EF3-448C-A2E8-6B6D273E25B5}" type="pres">
      <dgm:prSet presAssocID="{C8EF0C85-D736-4AF3-99D1-C4BF6DC590AE}" presName="composite" presStyleCnt="0"/>
      <dgm:spPr/>
    </dgm:pt>
    <dgm:pt modelId="{C5085101-3A81-4E1F-9BE4-9A7FC47ACE7A}" type="pres">
      <dgm:prSet presAssocID="{C8EF0C85-D736-4AF3-99D1-C4BF6DC590AE}" presName="rect1" presStyleLbl="trAlignAcc1" presStyleIdx="1" presStyleCnt="3">
        <dgm:presLayoutVars>
          <dgm:bulletEnabled val="1"/>
        </dgm:presLayoutVars>
      </dgm:prSet>
      <dgm:spPr/>
    </dgm:pt>
    <dgm:pt modelId="{DE5C0259-7F36-477F-9008-B0BC4E583F99}" type="pres">
      <dgm:prSet presAssocID="{C8EF0C85-D736-4AF3-99D1-C4BF6DC590AE}" presName="rect2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CAF0E36-A7FF-4EFE-A10C-177DEB7A68EA}" type="pres">
      <dgm:prSet presAssocID="{906234AB-C233-4B49-85C8-ABE1997B7A23}" presName="sibTrans" presStyleCnt="0"/>
      <dgm:spPr/>
    </dgm:pt>
    <dgm:pt modelId="{43532677-8D69-42BA-833C-7D9CEF244539}" type="pres">
      <dgm:prSet presAssocID="{02C7EE61-637B-4C43-A95C-0A49369B7E9B}" presName="composite" presStyleCnt="0"/>
      <dgm:spPr/>
    </dgm:pt>
    <dgm:pt modelId="{6B832F49-F437-4731-8843-DAB33C9C14C7}" type="pres">
      <dgm:prSet presAssocID="{02C7EE61-637B-4C43-A95C-0A49369B7E9B}" presName="rect1" presStyleLbl="trAlignAcc1" presStyleIdx="2" presStyleCnt="3">
        <dgm:presLayoutVars>
          <dgm:bulletEnabled val="1"/>
        </dgm:presLayoutVars>
      </dgm:prSet>
      <dgm:spPr/>
    </dgm:pt>
    <dgm:pt modelId="{7AE1619D-2846-41C9-84B6-DAAD832EA145}" type="pres">
      <dgm:prSet presAssocID="{02C7EE61-637B-4C43-A95C-0A49369B7E9B}" presName="rect2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F7495102-71C3-489A-A068-0C302B91EA1D}" srcId="{D5C3E213-F4B3-4D0E-AF76-7390FBB502BC}" destId="{7D809093-B977-41D3-A5EF-CDF52A6E6847}" srcOrd="0" destOrd="0" parTransId="{5F5DB879-BE3A-4A7A-B6AE-4F232923C3DD}" sibTransId="{6D3A80C0-BCFE-4246-B486-C26BCCE3C6C1}"/>
    <dgm:cxn modelId="{BC8C343C-85D6-4EAC-A643-E984EED4C0F4}" type="presOf" srcId="{02C7EE61-637B-4C43-A95C-0A49369B7E9B}" destId="{6B832F49-F437-4731-8843-DAB33C9C14C7}" srcOrd="0" destOrd="0" presId="urn:microsoft.com/office/officeart/2008/layout/PictureStrips"/>
    <dgm:cxn modelId="{BDE37E49-420D-4768-9311-85FDBCAACDAB}" type="presOf" srcId="{D5C3E213-F4B3-4D0E-AF76-7390FBB502BC}" destId="{1C6F2EE1-8C91-41E7-AAEB-6BDB8BAFA88D}" srcOrd="0" destOrd="0" presId="urn:microsoft.com/office/officeart/2008/layout/PictureStrips"/>
    <dgm:cxn modelId="{7E45C886-45B5-436F-B9AE-B0CE0A2EFD65}" type="presOf" srcId="{7D809093-B977-41D3-A5EF-CDF52A6E6847}" destId="{A64291C3-2C2A-4312-BE3B-FE6A4B9ED3BA}" srcOrd="0" destOrd="0" presId="urn:microsoft.com/office/officeart/2008/layout/PictureStrips"/>
    <dgm:cxn modelId="{0DF91888-CFE8-4753-9F57-8344452E81FC}" type="presOf" srcId="{C8EF0C85-D736-4AF3-99D1-C4BF6DC590AE}" destId="{C5085101-3A81-4E1F-9BE4-9A7FC47ACE7A}" srcOrd="0" destOrd="0" presId="urn:microsoft.com/office/officeart/2008/layout/PictureStrips"/>
    <dgm:cxn modelId="{3B20C0AF-B852-4E30-89CD-6C8CE6A3CFF1}" srcId="{D5C3E213-F4B3-4D0E-AF76-7390FBB502BC}" destId="{02C7EE61-637B-4C43-A95C-0A49369B7E9B}" srcOrd="2" destOrd="0" parTransId="{13CED775-4049-42A8-ADBE-EAA448DBAE16}" sibTransId="{57A6035B-DE81-4BBA-B1DE-EA3BAA711BE2}"/>
    <dgm:cxn modelId="{DE8C67D5-6B7C-4482-A839-1E310B56D761}" srcId="{D5C3E213-F4B3-4D0E-AF76-7390FBB502BC}" destId="{C8EF0C85-D736-4AF3-99D1-C4BF6DC590AE}" srcOrd="1" destOrd="0" parTransId="{3B297452-68C4-46AB-BDC0-207D95C53015}" sibTransId="{906234AB-C233-4B49-85C8-ABE1997B7A23}"/>
    <dgm:cxn modelId="{3A35B970-40AB-48FC-AF3C-5FE37A5B7374}" type="presParOf" srcId="{1C6F2EE1-8C91-41E7-AAEB-6BDB8BAFA88D}" destId="{AC6A1EE2-6B5B-40A5-8620-F43510E4FBC8}" srcOrd="0" destOrd="0" presId="urn:microsoft.com/office/officeart/2008/layout/PictureStrips"/>
    <dgm:cxn modelId="{CFDDB6BE-8D5A-4449-AF7A-908EBF448835}" type="presParOf" srcId="{AC6A1EE2-6B5B-40A5-8620-F43510E4FBC8}" destId="{A64291C3-2C2A-4312-BE3B-FE6A4B9ED3BA}" srcOrd="0" destOrd="0" presId="urn:microsoft.com/office/officeart/2008/layout/PictureStrips"/>
    <dgm:cxn modelId="{F9A4F228-7BC2-4B65-9F9C-432F9FA6C4C5}" type="presParOf" srcId="{AC6A1EE2-6B5B-40A5-8620-F43510E4FBC8}" destId="{73AA429C-B0A3-4249-B46B-387BCCF3FFA5}" srcOrd="1" destOrd="0" presId="urn:microsoft.com/office/officeart/2008/layout/PictureStrips"/>
    <dgm:cxn modelId="{7D782517-063C-4DFD-AF23-6F02C6676D44}" type="presParOf" srcId="{1C6F2EE1-8C91-41E7-AAEB-6BDB8BAFA88D}" destId="{E843F654-DDEE-4714-88C8-60D6EC332D77}" srcOrd="1" destOrd="0" presId="urn:microsoft.com/office/officeart/2008/layout/PictureStrips"/>
    <dgm:cxn modelId="{8A4722C9-F418-4B2A-8467-3276F85EB746}" type="presParOf" srcId="{1C6F2EE1-8C91-41E7-AAEB-6BDB8BAFA88D}" destId="{9BFF97E1-4EF3-448C-A2E8-6B6D273E25B5}" srcOrd="2" destOrd="0" presId="urn:microsoft.com/office/officeart/2008/layout/PictureStrips"/>
    <dgm:cxn modelId="{102C1E12-B208-4CA2-B53B-8ECE7FA45D22}" type="presParOf" srcId="{9BFF97E1-4EF3-448C-A2E8-6B6D273E25B5}" destId="{C5085101-3A81-4E1F-9BE4-9A7FC47ACE7A}" srcOrd="0" destOrd="0" presId="urn:microsoft.com/office/officeart/2008/layout/PictureStrips"/>
    <dgm:cxn modelId="{852456BB-5723-47C8-BB4B-D5DA39556387}" type="presParOf" srcId="{9BFF97E1-4EF3-448C-A2E8-6B6D273E25B5}" destId="{DE5C0259-7F36-477F-9008-B0BC4E583F99}" srcOrd="1" destOrd="0" presId="urn:microsoft.com/office/officeart/2008/layout/PictureStrips"/>
    <dgm:cxn modelId="{3613DA67-CDDF-430D-BFE8-BB59BD189853}" type="presParOf" srcId="{1C6F2EE1-8C91-41E7-AAEB-6BDB8BAFA88D}" destId="{FCAF0E36-A7FF-4EFE-A10C-177DEB7A68EA}" srcOrd="3" destOrd="0" presId="urn:microsoft.com/office/officeart/2008/layout/PictureStrips"/>
    <dgm:cxn modelId="{52629F31-DC1F-4504-915B-7528C04A9B16}" type="presParOf" srcId="{1C6F2EE1-8C91-41E7-AAEB-6BDB8BAFA88D}" destId="{43532677-8D69-42BA-833C-7D9CEF244539}" srcOrd="4" destOrd="0" presId="urn:microsoft.com/office/officeart/2008/layout/PictureStrips"/>
    <dgm:cxn modelId="{F0D7326D-DE5C-4978-90F4-A1CC215CA908}" type="presParOf" srcId="{43532677-8D69-42BA-833C-7D9CEF244539}" destId="{6B832F49-F437-4731-8843-DAB33C9C14C7}" srcOrd="0" destOrd="0" presId="urn:microsoft.com/office/officeart/2008/layout/PictureStrips"/>
    <dgm:cxn modelId="{8C71DAFF-219F-4CC5-94EA-537B0DB05F38}" type="presParOf" srcId="{43532677-8D69-42BA-833C-7D9CEF244539}" destId="{7AE1619D-2846-41C9-84B6-DAAD832EA145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DDD14-DB01-49D4-924F-AE0C03BAF723}">
      <dsp:nvSpPr>
        <dsp:cNvPr id="0" name=""/>
        <dsp:cNvSpPr/>
      </dsp:nvSpPr>
      <dsp:spPr>
        <a:xfrm>
          <a:off x="0" y="4051163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8F4C0-8CF4-487D-8EFA-7F1C067240B1}">
      <dsp:nvSpPr>
        <dsp:cNvPr id="0" name=""/>
        <dsp:cNvSpPr/>
      </dsp:nvSpPr>
      <dsp:spPr>
        <a:xfrm>
          <a:off x="0" y="2679041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1B580-9AD3-49FC-8F39-0899472092A6}">
      <dsp:nvSpPr>
        <dsp:cNvPr id="0" name=""/>
        <dsp:cNvSpPr/>
      </dsp:nvSpPr>
      <dsp:spPr>
        <a:xfrm>
          <a:off x="0" y="1306919"/>
          <a:ext cx="10058399" cy="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480752-45F3-4FE5-8774-68EC28A106E0}">
      <dsp:nvSpPr>
        <dsp:cNvPr id="0" name=""/>
        <dsp:cNvSpPr/>
      </dsp:nvSpPr>
      <dsp:spPr>
        <a:xfrm>
          <a:off x="2615183" y="136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July 2019</a:t>
          </a:r>
        </a:p>
      </dsp:txBody>
      <dsp:txXfrm>
        <a:off x="2615183" y="136"/>
        <a:ext cx="7443216" cy="1306782"/>
      </dsp:txXfrm>
    </dsp:sp>
    <dsp:sp modelId="{A975DCA9-A5CC-445D-9DA3-D02C0A5F9A80}">
      <dsp:nvSpPr>
        <dsp:cNvPr id="0" name=""/>
        <dsp:cNvSpPr/>
      </dsp:nvSpPr>
      <dsp:spPr>
        <a:xfrm>
          <a:off x="0" y="136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Canada</a:t>
          </a:r>
        </a:p>
      </dsp:txBody>
      <dsp:txXfrm>
        <a:off x="63803" y="63939"/>
        <a:ext cx="2487577" cy="1242979"/>
      </dsp:txXfrm>
    </dsp:sp>
    <dsp:sp modelId="{2847591A-E2FB-4807-BCBD-127EE46F3527}">
      <dsp:nvSpPr>
        <dsp:cNvPr id="0" name=""/>
        <dsp:cNvSpPr/>
      </dsp:nvSpPr>
      <dsp:spPr>
        <a:xfrm>
          <a:off x="2615183" y="1372258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July 2019</a:t>
          </a:r>
        </a:p>
      </dsp:txBody>
      <dsp:txXfrm>
        <a:off x="2615183" y="1372258"/>
        <a:ext cx="7443216" cy="1306782"/>
      </dsp:txXfrm>
    </dsp:sp>
    <dsp:sp modelId="{95347557-C50C-4BB4-9C56-074E96725A3F}">
      <dsp:nvSpPr>
        <dsp:cNvPr id="0" name=""/>
        <dsp:cNvSpPr/>
      </dsp:nvSpPr>
      <dsp:spPr>
        <a:xfrm>
          <a:off x="0" y="1372258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US</a:t>
          </a:r>
        </a:p>
      </dsp:txBody>
      <dsp:txXfrm>
        <a:off x="63803" y="1436061"/>
        <a:ext cx="2487577" cy="1242979"/>
      </dsp:txXfrm>
    </dsp:sp>
    <dsp:sp modelId="{BF732E4F-66A1-4F4F-AE6E-88716F921A74}">
      <dsp:nvSpPr>
        <dsp:cNvPr id="0" name=""/>
        <dsp:cNvSpPr/>
      </dsp:nvSpPr>
      <dsp:spPr>
        <a:xfrm>
          <a:off x="2615183" y="2744380"/>
          <a:ext cx="7443216" cy="1306782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15" tIns="81915" rIns="81915" bIns="81915" numCol="1" spcCol="1270" anchor="b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September 2019</a:t>
          </a:r>
          <a:endParaRPr lang="en-US" sz="4300" kern="1200" dirty="0"/>
        </a:p>
      </dsp:txBody>
      <dsp:txXfrm>
        <a:off x="2615183" y="2744380"/>
        <a:ext cx="7443216" cy="1306782"/>
      </dsp:txXfrm>
    </dsp:sp>
    <dsp:sp modelId="{841FD179-0017-45F8-94A4-F1DF6AF5345D}">
      <dsp:nvSpPr>
        <dsp:cNvPr id="0" name=""/>
        <dsp:cNvSpPr/>
      </dsp:nvSpPr>
      <dsp:spPr>
        <a:xfrm>
          <a:off x="0" y="2744380"/>
          <a:ext cx="2615183" cy="130678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>
          <a:noFill/>
        </a:ln>
        <a:effectLst>
          <a:softEdge rad="12700"/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915" tIns="81915" rIns="81915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Mexico</a:t>
          </a:r>
        </a:p>
      </dsp:txBody>
      <dsp:txXfrm>
        <a:off x="63803" y="2808183"/>
        <a:ext cx="2487577" cy="1242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291C3-2C2A-4312-BE3B-FE6A4B9ED3BA}">
      <dsp:nvSpPr>
        <dsp:cNvPr id="0" name=""/>
        <dsp:cNvSpPr/>
      </dsp:nvSpPr>
      <dsp:spPr>
        <a:xfrm>
          <a:off x="200974" y="463267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Sophia Ackerman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United States</a:t>
          </a:r>
        </a:p>
      </dsp:txBody>
      <dsp:txXfrm>
        <a:off x="200974" y="463267"/>
        <a:ext cx="4729019" cy="1477818"/>
      </dsp:txXfrm>
    </dsp:sp>
    <dsp:sp modelId="{73AA429C-B0A3-4249-B46B-387BCCF3FFA5}">
      <dsp:nvSpPr>
        <dsp:cNvPr id="0" name=""/>
        <dsp:cNvSpPr/>
      </dsp:nvSpPr>
      <dsp:spPr>
        <a:xfrm>
          <a:off x="3932" y="249804"/>
          <a:ext cx="1034473" cy="15517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85101-3A81-4E1F-9BE4-9A7FC47ACE7A}">
      <dsp:nvSpPr>
        <dsp:cNvPr id="0" name=""/>
        <dsp:cNvSpPr/>
      </dsp:nvSpPr>
      <dsp:spPr>
        <a:xfrm>
          <a:off x="5325447" y="463267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José Mercado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Mexico</a:t>
          </a:r>
        </a:p>
      </dsp:txBody>
      <dsp:txXfrm>
        <a:off x="5325447" y="463267"/>
        <a:ext cx="4729019" cy="1477818"/>
      </dsp:txXfrm>
    </dsp:sp>
    <dsp:sp modelId="{DE5C0259-7F36-477F-9008-B0BC4E583F99}">
      <dsp:nvSpPr>
        <dsp:cNvPr id="0" name=""/>
        <dsp:cNvSpPr/>
      </dsp:nvSpPr>
      <dsp:spPr>
        <a:xfrm>
          <a:off x="5128405" y="249804"/>
          <a:ext cx="1034473" cy="155170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32F49-F437-4731-8843-DAB33C9C14C7}">
      <dsp:nvSpPr>
        <dsp:cNvPr id="0" name=""/>
        <dsp:cNvSpPr/>
      </dsp:nvSpPr>
      <dsp:spPr>
        <a:xfrm>
          <a:off x="2763211" y="2323676"/>
          <a:ext cx="4729019" cy="147781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0976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Michael Lewis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Canada</a:t>
          </a:r>
        </a:p>
      </dsp:txBody>
      <dsp:txXfrm>
        <a:off x="2763211" y="2323676"/>
        <a:ext cx="4729019" cy="1477818"/>
      </dsp:txXfrm>
    </dsp:sp>
    <dsp:sp modelId="{7AE1619D-2846-41C9-84B6-DAAD832EA145}">
      <dsp:nvSpPr>
        <dsp:cNvPr id="0" name=""/>
        <dsp:cNvSpPr/>
      </dsp:nvSpPr>
      <dsp:spPr>
        <a:xfrm>
          <a:off x="2566168" y="2110214"/>
          <a:ext cx="1034473" cy="15517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31BA-33D1-4AD9-A29A-18A775D0601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13598-7448-48AD-9DCE-1166CEA4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8F17-97BE-4B77-961C-5C7C7DFBA0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52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7CDD-3A5D-49C0-BFAA-28EC4B7D91E5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74A1-840A-4C1A-A568-A0407119BC7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8513-F9B8-4654-970D-DF6EE72D10E9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B2FE1-656E-4EFB-9CC5-7103750016C7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DF9045E-A678-4A00-9F14-5288054C565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Celebrations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FB975-97F0-412F-84DD-A24B64A4ECEC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0051-F590-4136-B37D-77FD6100D392}" type="datetime1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2E43C-B638-43FD-B08D-FD47C215E0A1}" type="datetime1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9BBB-BAB9-40C5-B167-CA0D9AAAB66C}" type="datetime1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EA28-276B-42E8-B9BB-E6827328E86D}" type="datetime1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58A79-096B-4EEF-AB66-A908B30430B2}" type="datetime1">
              <a:rPr lang="en-US" smtClean="0"/>
              <a:t>10/20/2019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EF5D2D-5872-46A8-81A3-8546077F3C14}" type="datetime1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Celebrations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dirty="0"/>
              <a:t>Sensation Park Entertainment Group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384793" cy="1069848"/>
          </a:xfrm>
        </p:spPr>
        <p:txBody>
          <a:bodyPr>
            <a:normAutofit/>
          </a:bodyPr>
          <a:lstStyle/>
          <a:p>
            <a:r>
              <a:rPr lang="en-US" sz="2000" dirty="0"/>
              <a:t>Independence Day Festivities in Canada, Mexico, and the US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63200" y="3810000"/>
            <a:ext cx="914400" cy="914400"/>
            <a:chOff x="9685338" y="4460675"/>
            <a:chExt cx="1080904" cy="1080902"/>
          </a:xfrm>
        </p:grpSpPr>
        <p:sp>
          <p:nvSpPr>
            <p:cNvPr id="5" name="Oval 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" name="Oval 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A4E61E3-DBA2-42E8-B2E8-7175EE07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Celebrations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0D4C52-9F3D-4913-A889-EF8D359D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0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Get Ready</a:t>
            </a:r>
            <a:br>
              <a:rPr lang="en-US" sz="3600" dirty="0"/>
            </a:br>
            <a:r>
              <a:rPr lang="en-US" sz="3600" dirty="0"/>
              <a:t>for 2016!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r="9795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/>
              <a:t>Sensation Park Entertainment Group will be hosting special Independence celebrations at parks in the United States, Canada, and Mexico.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D451F3-C917-4540-97F6-B08F200B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5782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F57D8D8-FCE6-4B63-8352-2EC094D5C010}"/>
              </a:ext>
            </a:extLst>
          </p:cNvPr>
          <p:cNvSpPr/>
          <p:nvPr/>
        </p:nvSpPr>
        <p:spPr>
          <a:xfrm>
            <a:off x="2095546" y="548640"/>
            <a:ext cx="800090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Schedule of Events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A53F1-7892-495A-9C07-0F57A760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C9A71-3D03-40EA-A537-F71D4013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 Different Event Each Week!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184C12-211C-4C13-A6E6-875633214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Week 1</a:t>
            </a:r>
          </a:p>
          <a:p>
            <a:pPr lvl="1"/>
            <a:r>
              <a:rPr lang="en-US" dirty="0"/>
              <a:t>Buy one entrance fee, get one free</a:t>
            </a:r>
          </a:p>
          <a:p>
            <a:pPr lvl="0"/>
            <a:r>
              <a:rPr lang="en-US"/>
              <a:t>Week 2</a:t>
            </a:r>
          </a:p>
          <a:p>
            <a:pPr lvl="1"/>
            <a:r>
              <a:rPr lang="en-US"/>
              <a:t>Free 5x7 group or individual photo</a:t>
            </a:r>
          </a:p>
          <a:p>
            <a:pPr lvl="0"/>
            <a:r>
              <a:rPr lang="en-US" dirty="0"/>
              <a:t>Week 3</a:t>
            </a:r>
          </a:p>
          <a:p>
            <a:pPr lvl="1"/>
            <a:r>
              <a:rPr lang="en-US" dirty="0"/>
              <a:t>25% park entrance discount</a:t>
            </a:r>
          </a:p>
          <a:p>
            <a:pPr lvl="0"/>
            <a:r>
              <a:rPr lang="en-US" dirty="0"/>
              <a:t>Week 4</a:t>
            </a:r>
          </a:p>
          <a:p>
            <a:pPr lvl="1"/>
            <a:r>
              <a:rPr lang="en-US" dirty="0"/>
              <a:t>25% discount on food and beverages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4005B-B321-49D9-960A-65C8A4AC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55CE9-2B04-4B8D-ACAC-ECD19933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79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 Information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56F578-67B7-45D1-B479-5B81B63590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738153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A2242-0354-4149-8B4E-798FDF8B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9479B-8C7A-4F01-B56D-CB240042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cap="none" dirty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Ready to Celebrate!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36773" y="5638800"/>
            <a:ext cx="5918454" cy="1069848"/>
          </a:xfrm>
        </p:spPr>
        <p:txBody>
          <a:bodyPr/>
          <a:lstStyle/>
          <a:p>
            <a:pPr algn="ctr"/>
            <a:r>
              <a:rPr lang="en-US" dirty="0"/>
              <a:t>With Sensation Park Entertainment Group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534" y="2950127"/>
            <a:ext cx="4476932" cy="4247748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148AE-DBA7-4E8E-BE8B-24837AE7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Celebrations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5E01A-AE50-44C5-9BEE-B8B6B12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3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49</TotalTime>
  <Words>125</Words>
  <Application>Microsoft Office PowerPoint</Application>
  <PresentationFormat>Widescreen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Wood Type</vt:lpstr>
      <vt:lpstr>Sensation Park Entertainment Group</vt:lpstr>
      <vt:lpstr>Get Ready for 2016!</vt:lpstr>
      <vt:lpstr>PowerPoint Presentation</vt:lpstr>
      <vt:lpstr>A Different Event Each Week!</vt:lpstr>
      <vt:lpstr>Contact Information</vt:lpstr>
      <vt:lpstr>Get Ready to Celebrate!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Park Entertainment Group</dc:title>
  <dc:creator>GO! Series</dc:creator>
  <cp:lastModifiedBy>SOUMYA VAJJHALA</cp:lastModifiedBy>
  <cp:revision>3</cp:revision>
  <dcterms:created xsi:type="dcterms:W3CDTF">2015-06-16T14:28:48Z</dcterms:created>
  <dcterms:modified xsi:type="dcterms:W3CDTF">2019-10-21T00:12:58Z</dcterms:modified>
</cp:coreProperties>
</file>