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DFEEB0-94E7-48AF-ADDE-DF6F65F9C683}" v="13" dt="2019-10-21T00:07:58.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31" autoAdjust="0"/>
  </p:normalViewPr>
  <p:slideViewPr>
    <p:cSldViewPr snapToGrid="0">
      <p:cViewPr varScale="1">
        <p:scale>
          <a:sx n="64" d="100"/>
          <a:sy n="64" d="100"/>
        </p:scale>
        <p:origin x="696"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 VAJJHALA" userId="f3e3711e514002e0" providerId="LiveId" clId="{38DFEEB0-94E7-48AF-ADDE-DF6F65F9C683}"/>
    <pc:docChg chg="undo modSld">
      <pc:chgData name="SOUMYA VAJJHALA" userId="f3e3711e514002e0" providerId="LiveId" clId="{38DFEEB0-94E7-48AF-ADDE-DF6F65F9C683}" dt="2019-10-13T23:12:54.346" v="151" actId="339"/>
      <pc:docMkLst>
        <pc:docMk/>
      </pc:docMkLst>
      <pc:sldChg chg="addSp modSp">
        <pc:chgData name="SOUMYA VAJJHALA" userId="f3e3711e514002e0" providerId="LiveId" clId="{38DFEEB0-94E7-48AF-ADDE-DF6F65F9C683}" dt="2019-10-13T23:12:23.237" v="150" actId="339"/>
        <pc:sldMkLst>
          <pc:docMk/>
          <pc:sldMk cId="190257099" sldId="257"/>
        </pc:sldMkLst>
        <pc:picChg chg="add mod">
          <ac:chgData name="SOUMYA VAJJHALA" userId="f3e3711e514002e0" providerId="LiveId" clId="{38DFEEB0-94E7-48AF-ADDE-DF6F65F9C683}" dt="2019-10-13T23:12:23.237" v="150" actId="339"/>
          <ac:picMkLst>
            <pc:docMk/>
            <pc:sldMk cId="190257099" sldId="257"/>
            <ac:picMk id="5" creationId="{59F03D8E-D9F7-452B-B2A9-3EAD1E9B7397}"/>
          </ac:picMkLst>
        </pc:picChg>
      </pc:sldChg>
      <pc:sldChg chg="modSp">
        <pc:chgData name="SOUMYA VAJJHALA" userId="f3e3711e514002e0" providerId="LiveId" clId="{38DFEEB0-94E7-48AF-ADDE-DF6F65F9C683}" dt="2019-10-13T23:12:54.346" v="151" actId="339"/>
        <pc:sldMkLst>
          <pc:docMk/>
          <pc:sldMk cId="4242255476" sldId="258"/>
        </pc:sldMkLst>
        <pc:spChg chg="mod">
          <ac:chgData name="SOUMYA VAJJHALA" userId="f3e3711e514002e0" providerId="LiveId" clId="{38DFEEB0-94E7-48AF-ADDE-DF6F65F9C683}" dt="2019-10-13T23:12:54.346" v="151" actId="339"/>
          <ac:spMkLst>
            <pc:docMk/>
            <pc:sldMk cId="4242255476" sldId="258"/>
            <ac:spMk id="3" creationId="{00000000-0000-0000-0000-000000000000}"/>
          </ac:spMkLst>
        </pc:spChg>
      </pc:sldChg>
      <pc:sldChg chg="addSp delSp modSp">
        <pc:chgData name="SOUMYA VAJJHALA" userId="f3e3711e514002e0" providerId="LiveId" clId="{38DFEEB0-94E7-48AF-ADDE-DF6F65F9C683}" dt="2019-10-13T23:11:45.018" v="148" actId="1076"/>
        <pc:sldMkLst>
          <pc:docMk/>
          <pc:sldMk cId="1191417565" sldId="259"/>
        </pc:sldMkLst>
        <pc:spChg chg="mod">
          <ac:chgData name="SOUMYA VAJJHALA" userId="f3e3711e514002e0" providerId="LiveId" clId="{38DFEEB0-94E7-48AF-ADDE-DF6F65F9C683}" dt="2019-10-13T23:01:29.559" v="2" actId="12"/>
          <ac:spMkLst>
            <pc:docMk/>
            <pc:sldMk cId="1191417565" sldId="259"/>
            <ac:spMk id="3" creationId="{00000000-0000-0000-0000-000000000000}"/>
          </ac:spMkLst>
        </pc:spChg>
        <pc:spChg chg="add mod">
          <ac:chgData name="SOUMYA VAJJHALA" userId="f3e3711e514002e0" providerId="LiveId" clId="{38DFEEB0-94E7-48AF-ADDE-DF6F65F9C683}" dt="2019-10-13T23:11:18.816" v="145" actId="13822"/>
          <ac:spMkLst>
            <pc:docMk/>
            <pc:sldMk cId="1191417565" sldId="259"/>
            <ac:spMk id="4" creationId="{AA100148-B0ED-4770-BF79-3228D3AF71DD}"/>
          </ac:spMkLst>
        </pc:spChg>
        <pc:spChg chg="add del mod">
          <ac:chgData name="SOUMYA VAJJHALA" userId="f3e3711e514002e0" providerId="LiveId" clId="{38DFEEB0-94E7-48AF-ADDE-DF6F65F9C683}" dt="2019-10-13T23:07:35.222" v="100" actId="11529"/>
          <ac:spMkLst>
            <pc:docMk/>
            <pc:sldMk cId="1191417565" sldId="259"/>
            <ac:spMk id="5" creationId="{BA10276F-1254-4EA6-99A8-2E7D4BBF3E41}"/>
          </ac:spMkLst>
        </pc:spChg>
        <pc:spChg chg="add mod">
          <ac:chgData name="SOUMYA VAJJHALA" userId="f3e3711e514002e0" providerId="LiveId" clId="{38DFEEB0-94E7-48AF-ADDE-DF6F65F9C683}" dt="2019-10-13T23:11:07.831" v="144" actId="13822"/>
          <ac:spMkLst>
            <pc:docMk/>
            <pc:sldMk cId="1191417565" sldId="259"/>
            <ac:spMk id="6" creationId="{3553E9FC-FD8A-4F5F-92C3-D29E34B7B2CC}"/>
          </ac:spMkLst>
        </pc:spChg>
        <pc:spChg chg="add mod">
          <ac:chgData name="SOUMYA VAJJHALA" userId="f3e3711e514002e0" providerId="LiveId" clId="{38DFEEB0-94E7-48AF-ADDE-DF6F65F9C683}" dt="2019-10-13T23:11:45.018" v="148" actId="1076"/>
          <ac:spMkLst>
            <pc:docMk/>
            <pc:sldMk cId="1191417565" sldId="259"/>
            <ac:spMk id="7" creationId="{36BECA65-7799-411F-AC4A-BD0BB5BAAD04}"/>
          </ac:spMkLst>
        </pc:spChg>
      </pc:sldChg>
      <pc:sldChg chg="modSp">
        <pc:chgData name="SOUMYA VAJJHALA" userId="f3e3711e514002e0" providerId="LiveId" clId="{38DFEEB0-94E7-48AF-ADDE-DF6F65F9C683}" dt="2019-10-13T23:01:54.173" v="4" actId="12"/>
        <pc:sldMkLst>
          <pc:docMk/>
          <pc:sldMk cId="1890813245" sldId="260"/>
        </pc:sldMkLst>
        <pc:spChg chg="mod">
          <ac:chgData name="SOUMYA VAJJHALA" userId="f3e3711e514002e0" providerId="LiveId" clId="{38DFEEB0-94E7-48AF-ADDE-DF6F65F9C683}" dt="2019-10-13T23:01:54.173" v="4" actId="12"/>
          <ac:spMkLst>
            <pc:docMk/>
            <pc:sldMk cId="1890813245" sldId="260"/>
            <ac:spMk id="3" creationId="{00000000-0000-0000-0000-000000000000}"/>
          </ac:spMkLst>
        </pc:spChg>
      </pc:sldChg>
      <pc:sldChg chg="addSp delSp modSp">
        <pc:chgData name="SOUMYA VAJJHALA" userId="f3e3711e514002e0" providerId="LiveId" clId="{38DFEEB0-94E7-48AF-ADDE-DF6F65F9C683}" dt="2019-10-13T23:02:55.722" v="14" actId="962"/>
        <pc:sldMkLst>
          <pc:docMk/>
          <pc:sldMk cId="2206993991" sldId="261"/>
        </pc:sldMkLst>
        <pc:spChg chg="del">
          <ac:chgData name="SOUMYA VAJJHALA" userId="f3e3711e514002e0" providerId="LiveId" clId="{38DFEEB0-94E7-48AF-ADDE-DF6F65F9C683}" dt="2019-10-13T23:02:48.767" v="10" actId="931"/>
          <ac:spMkLst>
            <pc:docMk/>
            <pc:sldMk cId="2206993991" sldId="261"/>
            <ac:spMk id="5" creationId="{00000000-0000-0000-0000-000000000000}"/>
          </ac:spMkLst>
        </pc:spChg>
        <pc:picChg chg="add mod">
          <ac:chgData name="SOUMYA VAJJHALA" userId="f3e3711e514002e0" providerId="LiveId" clId="{38DFEEB0-94E7-48AF-ADDE-DF6F65F9C683}" dt="2019-10-13T23:02:55.722" v="14" actId="962"/>
          <ac:picMkLst>
            <pc:docMk/>
            <pc:sldMk cId="2206993991" sldId="261"/>
            <ac:picMk id="4" creationId="{AA705475-36B1-4B27-99F7-06162A87FECA}"/>
          </ac:picMkLst>
        </pc:picChg>
      </pc:sldChg>
      <pc:sldChg chg="modSp">
        <pc:chgData name="SOUMYA VAJJHALA" userId="f3e3711e514002e0" providerId="LiveId" clId="{38DFEEB0-94E7-48AF-ADDE-DF6F65F9C683}" dt="2019-10-13T23:10:30.674" v="143" actId="207"/>
        <pc:sldMkLst>
          <pc:docMk/>
          <pc:sldMk cId="3374158450" sldId="262"/>
        </pc:sldMkLst>
        <pc:spChg chg="mod">
          <ac:chgData name="SOUMYA VAJJHALA" userId="f3e3711e514002e0" providerId="LiveId" clId="{38DFEEB0-94E7-48AF-ADDE-DF6F65F9C683}" dt="2019-10-13T23:10:30.674" v="143" actId="207"/>
          <ac:spMkLst>
            <pc:docMk/>
            <pc:sldMk cId="3374158450" sldId="262"/>
            <ac:spMk id="2" creationId="{00000000-0000-0000-0000-000000000000}"/>
          </ac:spMkLst>
        </pc:spChg>
        <pc:picChg chg="mod modCrop">
          <ac:chgData name="SOUMYA VAJJHALA" userId="f3e3711e514002e0" providerId="LiveId" clId="{38DFEEB0-94E7-48AF-ADDE-DF6F65F9C683}" dt="2019-10-13T23:05:56.393" v="66" actId="18131"/>
          <ac:picMkLst>
            <pc:docMk/>
            <pc:sldMk cId="3374158450" sldId="262"/>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07A286-05B4-4EB9-A300-B3FE8F2A12D4}" type="datetimeFigureOut">
              <a:rPr lang="en-US" smtClean="0"/>
              <a:t>10/20/2019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C4B21C-EF69-48D4-A203-5F0EEEC903E0}" type="slidenum">
              <a:rPr lang="en-US" smtClean="0"/>
              <a:t>‹#›</a:t>
            </a:fld>
            <a:endParaRPr lang="en-US"/>
          </a:p>
        </p:txBody>
      </p:sp>
    </p:spTree>
    <p:extLst>
      <p:ext uri="{BB962C8B-B14F-4D97-AF65-F5344CB8AC3E}">
        <p14:creationId xmlns:p14="http://schemas.microsoft.com/office/powerpoint/2010/main" val="439821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DAA2CE-02D4-478C-9A6D-2A6AC628D0F0}" type="datetime1">
              <a:rPr lang="en-US" smtClean="0"/>
              <a:t>10/20/2019</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a:t>Safety</a:t>
            </a:r>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70512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4A6B321-D34D-4E1F-8229-6D6E43135B78}" type="datetime1">
              <a:rPr lang="en-US" smtClean="0"/>
              <a:t>10/20/2019</a:t>
            </a:fld>
            <a:endParaRPr lang="en-US"/>
          </a:p>
        </p:txBody>
      </p:sp>
      <p:sp>
        <p:nvSpPr>
          <p:cNvPr id="6" name="Footer Placeholder 5"/>
          <p:cNvSpPr>
            <a:spLocks noGrp="1"/>
          </p:cNvSpPr>
          <p:nvPr>
            <p:ph type="ftr" sz="quarter" idx="11"/>
          </p:nvPr>
        </p:nvSpPr>
        <p:spPr/>
        <p:txBody>
          <a:bodyPr/>
          <a:lstStyle/>
          <a:p>
            <a:r>
              <a:rPr lang="en-US"/>
              <a:t>Safety</a:t>
            </a:r>
          </a:p>
        </p:txBody>
      </p:sp>
      <p:sp>
        <p:nvSpPr>
          <p:cNvPr id="7" name="Slide Number Placeholder 6"/>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113021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9490E6-4D4C-4219-925D-1D814981C14D}" type="datetime1">
              <a:rPr lang="en-US" smtClean="0"/>
              <a:t>10/20/2019</a:t>
            </a:fld>
            <a:endParaRPr lang="en-US"/>
          </a:p>
        </p:txBody>
      </p:sp>
      <p:sp>
        <p:nvSpPr>
          <p:cNvPr id="5" name="Footer Placeholder 4"/>
          <p:cNvSpPr>
            <a:spLocks noGrp="1"/>
          </p:cNvSpPr>
          <p:nvPr>
            <p:ph type="ftr" sz="quarter" idx="11"/>
          </p:nvPr>
        </p:nvSpPr>
        <p:spPr/>
        <p:txBody>
          <a:bodyPr/>
          <a:lstStyle/>
          <a:p>
            <a:r>
              <a:rPr lang="en-US"/>
              <a:t>Safety</a:t>
            </a:r>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635328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8C4EF-7544-4144-9832-81928BD6D46F}" type="datetime1">
              <a:rPr lang="en-US" smtClean="0"/>
              <a:t>10/20/2019</a:t>
            </a:fld>
            <a:endParaRPr lang="en-US"/>
          </a:p>
        </p:txBody>
      </p:sp>
      <p:sp>
        <p:nvSpPr>
          <p:cNvPr id="5" name="Footer Placeholder 4"/>
          <p:cNvSpPr>
            <a:spLocks noGrp="1"/>
          </p:cNvSpPr>
          <p:nvPr>
            <p:ph type="ftr" sz="quarter" idx="11"/>
          </p:nvPr>
        </p:nvSpPr>
        <p:spPr/>
        <p:txBody>
          <a:bodyPr/>
          <a:lstStyle/>
          <a:p>
            <a:r>
              <a:rPr lang="en-US"/>
              <a:t>Safety</a:t>
            </a:r>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548759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9667D5-C4EA-405D-97BA-EF2EB334D5C9}" type="datetime1">
              <a:rPr lang="en-US" smtClean="0"/>
              <a:t>10/20/2019</a:t>
            </a:fld>
            <a:endParaRPr lang="en-US"/>
          </a:p>
        </p:txBody>
      </p:sp>
      <p:sp>
        <p:nvSpPr>
          <p:cNvPr id="5" name="Footer Placeholder 4"/>
          <p:cNvSpPr>
            <a:spLocks noGrp="1"/>
          </p:cNvSpPr>
          <p:nvPr>
            <p:ph type="ftr" sz="quarter" idx="11"/>
          </p:nvPr>
        </p:nvSpPr>
        <p:spPr/>
        <p:txBody>
          <a:bodyPr/>
          <a:lstStyle/>
          <a:p>
            <a:r>
              <a:rPr lang="en-US"/>
              <a:t>Safety</a:t>
            </a:r>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2814757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F9B9C8-115D-4A92-88B6-90EA1C745B8D}" type="datetime1">
              <a:rPr lang="en-US" smtClean="0"/>
              <a:t>10/20/2019</a:t>
            </a:fld>
            <a:endParaRPr lang="en-US"/>
          </a:p>
        </p:txBody>
      </p:sp>
      <p:sp>
        <p:nvSpPr>
          <p:cNvPr id="5" name="Footer Placeholder 4"/>
          <p:cNvSpPr>
            <a:spLocks noGrp="1"/>
          </p:cNvSpPr>
          <p:nvPr>
            <p:ph type="ftr" sz="quarter" idx="11"/>
          </p:nvPr>
        </p:nvSpPr>
        <p:spPr/>
        <p:txBody>
          <a:bodyPr/>
          <a:lstStyle/>
          <a:p>
            <a:r>
              <a:rPr lang="en-US"/>
              <a:t>Safety</a:t>
            </a:r>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47631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3B6E1FB-4633-49DC-BDD8-8ABC1C800A8D}" type="datetime1">
              <a:rPr lang="en-US" smtClean="0"/>
              <a:t>10/20/2019</a:t>
            </a:fld>
            <a:endParaRPr lang="en-US"/>
          </a:p>
        </p:txBody>
      </p:sp>
      <p:sp>
        <p:nvSpPr>
          <p:cNvPr id="5" name="Footer Placeholder 4"/>
          <p:cNvSpPr>
            <a:spLocks noGrp="1"/>
          </p:cNvSpPr>
          <p:nvPr>
            <p:ph type="ftr" sz="quarter" idx="11"/>
          </p:nvPr>
        </p:nvSpPr>
        <p:spPr/>
        <p:txBody>
          <a:bodyPr/>
          <a:lstStyle/>
          <a:p>
            <a:r>
              <a:rPr lang="en-US"/>
              <a:t>Safety</a:t>
            </a:r>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803943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433C3-07CB-4F10-9132-706CDE9B1128}" type="datetime1">
              <a:rPr lang="en-US" smtClean="0"/>
              <a:t>10/20/2019</a:t>
            </a:fld>
            <a:endParaRPr lang="en-US"/>
          </a:p>
        </p:txBody>
      </p:sp>
      <p:sp>
        <p:nvSpPr>
          <p:cNvPr id="5" name="Footer Placeholder 4"/>
          <p:cNvSpPr>
            <a:spLocks noGrp="1"/>
          </p:cNvSpPr>
          <p:nvPr>
            <p:ph type="ftr" sz="quarter" idx="11"/>
          </p:nvPr>
        </p:nvSpPr>
        <p:spPr/>
        <p:txBody>
          <a:bodyPr/>
          <a:lstStyle/>
          <a:p>
            <a:r>
              <a:rPr lang="en-US"/>
              <a:t>Safety</a:t>
            </a:r>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655620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877B9B-C87E-4901-9B98-F21F2083DFDE}" type="datetime1">
              <a:rPr lang="en-US" smtClean="0"/>
              <a:t>10/20/2019</a:t>
            </a:fld>
            <a:endParaRPr lang="en-US"/>
          </a:p>
        </p:txBody>
      </p:sp>
      <p:sp>
        <p:nvSpPr>
          <p:cNvPr id="5" name="Footer Placeholder 4"/>
          <p:cNvSpPr>
            <a:spLocks noGrp="1"/>
          </p:cNvSpPr>
          <p:nvPr>
            <p:ph type="ftr" sz="quarter" idx="11"/>
          </p:nvPr>
        </p:nvSpPr>
        <p:spPr/>
        <p:txBody>
          <a:bodyPr/>
          <a:lstStyle/>
          <a:p>
            <a:r>
              <a:rPr lang="en-US"/>
              <a:t>Safety</a:t>
            </a:r>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68988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58C4C9-E993-40B9-8790-780918D51A06}" type="datetime1">
              <a:rPr lang="en-US" smtClean="0"/>
              <a:t>10/20/2019</a:t>
            </a:fld>
            <a:endParaRPr lang="en-US"/>
          </a:p>
        </p:txBody>
      </p:sp>
      <p:sp>
        <p:nvSpPr>
          <p:cNvPr id="5" name="Footer Placeholder 4"/>
          <p:cNvSpPr>
            <a:spLocks noGrp="1"/>
          </p:cNvSpPr>
          <p:nvPr>
            <p:ph type="ftr" sz="quarter" idx="11"/>
          </p:nvPr>
        </p:nvSpPr>
        <p:spPr/>
        <p:txBody>
          <a:bodyPr/>
          <a:lstStyle/>
          <a:p>
            <a:r>
              <a:rPr lang="en-US"/>
              <a:t>Safety</a:t>
            </a:r>
          </a:p>
        </p:txBody>
      </p:sp>
      <p:sp>
        <p:nvSpPr>
          <p:cNvPr id="6" name="Slide Number Placeholder 5"/>
          <p:cNvSpPr>
            <a:spLocks noGrp="1"/>
          </p:cNvSpPr>
          <p:nvPr>
            <p:ph type="sldNum" sz="quarter" idx="12"/>
          </p:nvPr>
        </p:nvSpPr>
        <p:spPr>
          <a:xfrm>
            <a:off x="10951856" y="5867131"/>
            <a:ext cx="551167" cy="365125"/>
          </a:xfrm>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2432806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11AAAD-2C8E-49AC-A631-D2EE5746AE6A}" type="datetime1">
              <a:rPr lang="en-US" smtClean="0"/>
              <a:t>10/20/2019</a:t>
            </a:fld>
            <a:endParaRPr lang="en-US"/>
          </a:p>
        </p:txBody>
      </p:sp>
      <p:sp>
        <p:nvSpPr>
          <p:cNvPr id="5" name="Footer Placeholder 4"/>
          <p:cNvSpPr>
            <a:spLocks noGrp="1"/>
          </p:cNvSpPr>
          <p:nvPr>
            <p:ph type="ftr" sz="quarter" idx="11"/>
          </p:nvPr>
        </p:nvSpPr>
        <p:spPr/>
        <p:txBody>
          <a:bodyPr/>
          <a:lstStyle/>
          <a:p>
            <a:r>
              <a:rPr lang="en-US"/>
              <a:t>Safety</a:t>
            </a:r>
          </a:p>
        </p:txBody>
      </p:sp>
      <p:sp>
        <p:nvSpPr>
          <p:cNvPr id="6" name="Slide Number Placeholder 5"/>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209341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E526E-B016-4CDB-BE12-C74D9E9FBCD8}" type="datetime1">
              <a:rPr lang="en-US" smtClean="0"/>
              <a:t>10/20/2019</a:t>
            </a:fld>
            <a:endParaRPr lang="en-US"/>
          </a:p>
        </p:txBody>
      </p:sp>
      <p:sp>
        <p:nvSpPr>
          <p:cNvPr id="6" name="Footer Placeholder 5"/>
          <p:cNvSpPr>
            <a:spLocks noGrp="1"/>
          </p:cNvSpPr>
          <p:nvPr>
            <p:ph type="ftr" sz="quarter" idx="11"/>
          </p:nvPr>
        </p:nvSpPr>
        <p:spPr/>
        <p:txBody>
          <a:bodyPr/>
          <a:lstStyle/>
          <a:p>
            <a:r>
              <a:rPr lang="en-US"/>
              <a:t>Safety</a:t>
            </a:r>
          </a:p>
        </p:txBody>
      </p:sp>
      <p:sp>
        <p:nvSpPr>
          <p:cNvPr id="7" name="Slide Number Placeholder 6"/>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907566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226126-195C-4588-9AF1-8D6A86870C3E}" type="datetime1">
              <a:rPr lang="en-US" smtClean="0"/>
              <a:t>10/20/2019</a:t>
            </a:fld>
            <a:endParaRPr lang="en-US"/>
          </a:p>
        </p:txBody>
      </p:sp>
      <p:sp>
        <p:nvSpPr>
          <p:cNvPr id="8" name="Footer Placeholder 7"/>
          <p:cNvSpPr>
            <a:spLocks noGrp="1"/>
          </p:cNvSpPr>
          <p:nvPr>
            <p:ph type="ftr" sz="quarter" idx="11"/>
          </p:nvPr>
        </p:nvSpPr>
        <p:spPr/>
        <p:txBody>
          <a:bodyPr/>
          <a:lstStyle/>
          <a:p>
            <a:r>
              <a:rPr lang="en-US"/>
              <a:t>Safety</a:t>
            </a:r>
          </a:p>
        </p:txBody>
      </p:sp>
      <p:sp>
        <p:nvSpPr>
          <p:cNvPr id="9" name="Slide Number Placeholder 8"/>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83507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F8A5A-59E0-4941-B19C-C3723C1E6AF4}" type="datetime1">
              <a:rPr lang="en-US" smtClean="0"/>
              <a:t>10/20/2019</a:t>
            </a:fld>
            <a:endParaRPr lang="en-US"/>
          </a:p>
        </p:txBody>
      </p:sp>
      <p:sp>
        <p:nvSpPr>
          <p:cNvPr id="4" name="Footer Placeholder 3"/>
          <p:cNvSpPr>
            <a:spLocks noGrp="1"/>
          </p:cNvSpPr>
          <p:nvPr>
            <p:ph type="ftr" sz="quarter" idx="11"/>
          </p:nvPr>
        </p:nvSpPr>
        <p:spPr/>
        <p:txBody>
          <a:bodyPr/>
          <a:lstStyle/>
          <a:p>
            <a:r>
              <a:rPr lang="en-US"/>
              <a:t>Safety</a:t>
            </a:r>
          </a:p>
        </p:txBody>
      </p:sp>
      <p:sp>
        <p:nvSpPr>
          <p:cNvPr id="5" name="Slide Number Placeholder 4"/>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78977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92EB4-2B79-4CD2-8151-ADC066014D96}" type="datetime1">
              <a:rPr lang="en-US" smtClean="0"/>
              <a:t>10/20/2019</a:t>
            </a:fld>
            <a:endParaRPr lang="en-US"/>
          </a:p>
        </p:txBody>
      </p:sp>
      <p:sp>
        <p:nvSpPr>
          <p:cNvPr id="3" name="Footer Placeholder 2"/>
          <p:cNvSpPr>
            <a:spLocks noGrp="1"/>
          </p:cNvSpPr>
          <p:nvPr>
            <p:ph type="ftr" sz="quarter" idx="11"/>
          </p:nvPr>
        </p:nvSpPr>
        <p:spPr/>
        <p:txBody>
          <a:bodyPr/>
          <a:lstStyle/>
          <a:p>
            <a:r>
              <a:rPr lang="en-US"/>
              <a:t>Safety</a:t>
            </a:r>
          </a:p>
        </p:txBody>
      </p:sp>
      <p:sp>
        <p:nvSpPr>
          <p:cNvPr id="4" name="Slide Number Placeholder 3"/>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192011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F46861E-73F8-412D-AAAA-8F8ED34BC1EA}" type="datetime1">
              <a:rPr lang="en-US" smtClean="0"/>
              <a:t>10/20/2019</a:t>
            </a:fld>
            <a:endParaRPr lang="en-US"/>
          </a:p>
        </p:txBody>
      </p:sp>
      <p:sp>
        <p:nvSpPr>
          <p:cNvPr id="6" name="Footer Placeholder 5"/>
          <p:cNvSpPr>
            <a:spLocks noGrp="1"/>
          </p:cNvSpPr>
          <p:nvPr>
            <p:ph type="ftr" sz="quarter" idx="11"/>
          </p:nvPr>
        </p:nvSpPr>
        <p:spPr/>
        <p:txBody>
          <a:bodyPr/>
          <a:lstStyle/>
          <a:p>
            <a:r>
              <a:rPr lang="en-US"/>
              <a:t>Safety</a:t>
            </a:r>
          </a:p>
        </p:txBody>
      </p:sp>
      <p:sp>
        <p:nvSpPr>
          <p:cNvPr id="7" name="Slide Number Placeholder 6"/>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4221841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D7B760-327E-41AF-90E2-4EDA30781499}" type="datetime1">
              <a:rPr lang="en-US" smtClean="0"/>
              <a:t>10/20/2019</a:t>
            </a:fld>
            <a:endParaRPr lang="en-US"/>
          </a:p>
        </p:txBody>
      </p:sp>
      <p:sp>
        <p:nvSpPr>
          <p:cNvPr id="6" name="Footer Placeholder 5"/>
          <p:cNvSpPr>
            <a:spLocks noGrp="1"/>
          </p:cNvSpPr>
          <p:nvPr>
            <p:ph type="ftr" sz="quarter" idx="11"/>
          </p:nvPr>
        </p:nvSpPr>
        <p:spPr/>
        <p:txBody>
          <a:bodyPr/>
          <a:lstStyle/>
          <a:p>
            <a:r>
              <a:rPr lang="en-US"/>
              <a:t>Safety</a:t>
            </a:r>
          </a:p>
        </p:txBody>
      </p:sp>
      <p:sp>
        <p:nvSpPr>
          <p:cNvPr id="7" name="Slide Number Placeholder 6"/>
          <p:cNvSpPr>
            <a:spLocks noGrp="1"/>
          </p:cNvSpPr>
          <p:nvPr>
            <p:ph type="sldNum" sz="quarter" idx="12"/>
          </p:nvPr>
        </p:nvSpPr>
        <p:spPr/>
        <p:txBody>
          <a:bodyPr/>
          <a:lstStyle/>
          <a:p>
            <a:fld id="{07F182B4-9048-4003-A12C-25219F3CF66C}" type="slidenum">
              <a:rPr lang="en-US" smtClean="0"/>
              <a:t>‹#›</a:t>
            </a:fld>
            <a:endParaRPr lang="en-US"/>
          </a:p>
        </p:txBody>
      </p:sp>
    </p:spTree>
    <p:extLst>
      <p:ext uri="{BB962C8B-B14F-4D97-AF65-F5344CB8AC3E}">
        <p14:creationId xmlns:p14="http://schemas.microsoft.com/office/powerpoint/2010/main" val="3924198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C8E677-6E69-4444-AFBA-3F213CFE39CD}" type="datetime1">
              <a:rPr lang="en-US" smtClean="0"/>
              <a:t>10/20/2019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Safety</a:t>
            </a: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F182B4-9048-4003-A12C-25219F3CF66C}" type="slidenum">
              <a:rPr lang="en-US" smtClean="0"/>
              <a:t>‹#›</a:t>
            </a:fld>
            <a:endParaRPr lang="en-US"/>
          </a:p>
        </p:txBody>
      </p:sp>
    </p:spTree>
    <p:extLst>
      <p:ext uri="{BB962C8B-B14F-4D97-AF65-F5344CB8AC3E}">
        <p14:creationId xmlns:p14="http://schemas.microsoft.com/office/powerpoint/2010/main" val="708852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ohnwelsh.wordpress.com/"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clker.com/clipart-pouring-water-1.html" TargetMode="External"/><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rPr>
              <a:t>Sensation Park</a:t>
            </a:r>
          </a:p>
        </p:txBody>
      </p:sp>
      <p:sp>
        <p:nvSpPr>
          <p:cNvPr id="3" name="Subtitle 2"/>
          <p:cNvSpPr>
            <a:spLocks noGrp="1"/>
          </p:cNvSpPr>
          <p:nvPr>
            <p:ph type="subTitle" idx="1"/>
          </p:nvPr>
        </p:nvSpPr>
        <p:spPr/>
        <p:txBody>
          <a:bodyPr>
            <a:normAutofit/>
          </a:bodyPr>
          <a:lstStyle/>
          <a:p>
            <a:r>
              <a:rPr lang="en-US" sz="2800" dirty="0">
                <a:solidFill>
                  <a:schemeClr val="tx1"/>
                </a:solidFill>
              </a:rPr>
              <a:t>Employee Safety Training</a:t>
            </a:r>
          </a:p>
        </p:txBody>
      </p:sp>
      <p:pic>
        <p:nvPicPr>
          <p:cNvPr id="5" name="Picture 4" descr="A picture containing red, dark, sitting, indoor&#10;&#10;Description automatically generated">
            <a:extLst>
              <a:ext uri="{FF2B5EF4-FFF2-40B4-BE49-F238E27FC236}">
                <a16:creationId xmlns:a16="http://schemas.microsoft.com/office/drawing/2014/main" id="{59F03D8E-D9F7-452B-B2A9-3EAD1E9B739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70938" y="164254"/>
            <a:ext cx="3901440" cy="2926080"/>
          </a:xfrm>
          <a:prstGeom prst="rect">
            <a:avLst/>
          </a:prstGeom>
          <a:effectLst>
            <a:softEdge rad="635000"/>
          </a:effectLst>
        </p:spPr>
      </p:pic>
      <p:sp>
        <p:nvSpPr>
          <p:cNvPr id="4" name="Footer Placeholder 3">
            <a:extLst>
              <a:ext uri="{FF2B5EF4-FFF2-40B4-BE49-F238E27FC236}">
                <a16:creationId xmlns:a16="http://schemas.microsoft.com/office/drawing/2014/main" id="{64C49254-0438-41EB-B176-A2B34280C509}"/>
              </a:ext>
            </a:extLst>
          </p:cNvPr>
          <p:cNvSpPr>
            <a:spLocks noGrp="1"/>
          </p:cNvSpPr>
          <p:nvPr>
            <p:ph type="ftr" sz="quarter" idx="11"/>
          </p:nvPr>
        </p:nvSpPr>
        <p:spPr/>
        <p:txBody>
          <a:bodyPr/>
          <a:lstStyle/>
          <a:p>
            <a:r>
              <a:rPr lang="en-US"/>
              <a:t>Safety</a:t>
            </a:r>
          </a:p>
        </p:txBody>
      </p:sp>
      <p:sp>
        <p:nvSpPr>
          <p:cNvPr id="6" name="Slide Number Placeholder 5">
            <a:extLst>
              <a:ext uri="{FF2B5EF4-FFF2-40B4-BE49-F238E27FC236}">
                <a16:creationId xmlns:a16="http://schemas.microsoft.com/office/drawing/2014/main" id="{6C1D99E2-F6A3-4B85-8795-F9269F7A1D27}"/>
              </a:ext>
            </a:extLst>
          </p:cNvPr>
          <p:cNvSpPr>
            <a:spLocks noGrp="1"/>
          </p:cNvSpPr>
          <p:nvPr>
            <p:ph type="sldNum" sz="quarter" idx="12"/>
          </p:nvPr>
        </p:nvSpPr>
        <p:spPr/>
        <p:txBody>
          <a:bodyPr/>
          <a:lstStyle/>
          <a:p>
            <a:fld id="{07F182B4-9048-4003-A12C-25219F3CF66C}" type="slidenum">
              <a:rPr lang="en-US" smtClean="0"/>
              <a:t>1</a:t>
            </a:fld>
            <a:endParaRPr lang="en-US"/>
          </a:p>
        </p:txBody>
      </p:sp>
    </p:spTree>
    <p:extLst>
      <p:ext uri="{BB962C8B-B14F-4D97-AF65-F5344CB8AC3E}">
        <p14:creationId xmlns:p14="http://schemas.microsoft.com/office/powerpoint/2010/main" val="1902570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Top Priority</a:t>
            </a:r>
          </a:p>
        </p:txBody>
      </p:sp>
      <p:sp>
        <p:nvSpPr>
          <p:cNvPr id="3" name="Content Placeholder 2"/>
          <p:cNvSpPr>
            <a:spLocks noGrp="1"/>
          </p:cNvSpPr>
          <p:nvPr>
            <p:ph idx="1"/>
          </p:nvPr>
        </p:nvSpPr>
        <p:spPr>
          <a:xfrm>
            <a:off x="2241804" y="2133599"/>
            <a:ext cx="7708392" cy="3337560"/>
          </a:xfrm>
          <a:solidFill>
            <a:schemeClr val="accent1">
              <a:lumMod val="20000"/>
              <a:lumOff val="80000"/>
            </a:schemeClr>
          </a:solidFill>
          <a:ln w="38100">
            <a:solidFill>
              <a:schemeClr val="tx1"/>
            </a:solidFill>
          </a:ln>
          <a:scene3d>
            <a:camera prst="orthographicFront"/>
            <a:lightRig rig="threePt" dir="t"/>
          </a:scene3d>
          <a:sp3d>
            <a:bevelT w="114300" prst="artDeco"/>
          </a:sp3d>
        </p:spPr>
        <p:txBody>
          <a:bodyPr>
            <a:normAutofit/>
          </a:bodyPr>
          <a:lstStyle/>
          <a:p>
            <a:pPr marL="0" indent="0" algn="ctr">
              <a:lnSpc>
                <a:spcPct val="200000"/>
              </a:lnSpc>
              <a:buNone/>
            </a:pPr>
            <a:r>
              <a:rPr lang="en-US" b="1" i="1" dirty="0"/>
              <a:t>At Sensation Park, guest and employee safety is our top priority. Staff must report all accidents, no matter how minor, so that trained safety and security personnel can document and officially report incidents. </a:t>
            </a:r>
          </a:p>
        </p:txBody>
      </p:sp>
      <p:sp>
        <p:nvSpPr>
          <p:cNvPr id="4" name="Footer Placeholder 3">
            <a:extLst>
              <a:ext uri="{FF2B5EF4-FFF2-40B4-BE49-F238E27FC236}">
                <a16:creationId xmlns:a16="http://schemas.microsoft.com/office/drawing/2014/main" id="{A2D848BA-5020-4224-B284-D1F794C4A8C9}"/>
              </a:ext>
            </a:extLst>
          </p:cNvPr>
          <p:cNvSpPr>
            <a:spLocks noGrp="1"/>
          </p:cNvSpPr>
          <p:nvPr>
            <p:ph type="ftr" sz="quarter" idx="11"/>
          </p:nvPr>
        </p:nvSpPr>
        <p:spPr/>
        <p:txBody>
          <a:bodyPr/>
          <a:lstStyle/>
          <a:p>
            <a:r>
              <a:rPr lang="en-US"/>
              <a:t>Safety</a:t>
            </a:r>
          </a:p>
        </p:txBody>
      </p:sp>
      <p:sp>
        <p:nvSpPr>
          <p:cNvPr id="5" name="Slide Number Placeholder 4">
            <a:extLst>
              <a:ext uri="{FF2B5EF4-FFF2-40B4-BE49-F238E27FC236}">
                <a16:creationId xmlns:a16="http://schemas.microsoft.com/office/drawing/2014/main" id="{674EADAA-0478-40EB-92FA-429F4AE2EED1}"/>
              </a:ext>
            </a:extLst>
          </p:cNvPr>
          <p:cNvSpPr>
            <a:spLocks noGrp="1"/>
          </p:cNvSpPr>
          <p:nvPr>
            <p:ph type="sldNum" sz="quarter" idx="12"/>
          </p:nvPr>
        </p:nvSpPr>
        <p:spPr/>
        <p:txBody>
          <a:bodyPr/>
          <a:lstStyle/>
          <a:p>
            <a:fld id="{07F182B4-9048-4003-A12C-25219F3CF66C}" type="slidenum">
              <a:rPr lang="en-US" smtClean="0"/>
              <a:t>2</a:t>
            </a:fld>
            <a:endParaRPr lang="en-US"/>
          </a:p>
        </p:txBody>
      </p:sp>
    </p:spTree>
    <p:extLst>
      <p:ext uri="{BB962C8B-B14F-4D97-AF65-F5344CB8AC3E}">
        <p14:creationId xmlns:p14="http://schemas.microsoft.com/office/powerpoint/2010/main" val="424225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41804" y="76200"/>
            <a:ext cx="7708392" cy="1371600"/>
          </a:xfrm>
        </p:spPr>
        <p:txBody>
          <a:bodyPr/>
          <a:lstStyle/>
          <a:p>
            <a:r>
              <a:rPr lang="en-US" dirty="0"/>
              <a:t>Injury Prevention—Protect Guests</a:t>
            </a:r>
          </a:p>
        </p:txBody>
      </p:sp>
      <p:sp>
        <p:nvSpPr>
          <p:cNvPr id="3" name="Content Placeholder 2"/>
          <p:cNvSpPr>
            <a:spLocks noGrp="1"/>
          </p:cNvSpPr>
          <p:nvPr>
            <p:ph idx="1"/>
          </p:nvPr>
        </p:nvSpPr>
        <p:spPr>
          <a:xfrm>
            <a:off x="2505456" y="1298448"/>
            <a:ext cx="7708392" cy="3337560"/>
          </a:xfrm>
        </p:spPr>
        <p:txBody>
          <a:bodyPr/>
          <a:lstStyle/>
          <a:p>
            <a:pPr marL="457200" indent="-457200">
              <a:buFont typeface="+mj-lt"/>
              <a:buAutoNum type="arabicPeriod"/>
            </a:pPr>
            <a:r>
              <a:rPr lang="en-US" dirty="0"/>
              <a:t>Complete scheduled equipment checks</a:t>
            </a:r>
          </a:p>
          <a:p>
            <a:pPr marL="457200" indent="-457200">
              <a:buFont typeface="+mj-lt"/>
              <a:buAutoNum type="arabicPeriod"/>
            </a:pPr>
            <a:r>
              <a:rPr lang="en-US" dirty="0"/>
              <a:t>Enforce boarding restrictions for all rides</a:t>
            </a:r>
          </a:p>
          <a:p>
            <a:pPr marL="457200" indent="-457200">
              <a:buFont typeface="+mj-lt"/>
              <a:buAutoNum type="arabicPeriod"/>
            </a:pPr>
            <a:r>
              <a:rPr lang="en-US" dirty="0"/>
              <a:t>Verify height requirements for young children</a:t>
            </a:r>
          </a:p>
          <a:p>
            <a:pPr marL="457200" indent="-457200">
              <a:buFont typeface="+mj-lt"/>
              <a:buAutoNum type="arabicPeriod"/>
            </a:pPr>
            <a:r>
              <a:rPr lang="en-US" dirty="0"/>
              <a:t>Check every seatbelt and harness</a:t>
            </a:r>
          </a:p>
          <a:p>
            <a:pPr marL="457200" indent="-457200">
              <a:buFont typeface="+mj-lt"/>
              <a:buAutoNum type="arabicPeriod"/>
            </a:pPr>
            <a:r>
              <a:rPr lang="en-US" dirty="0"/>
              <a:t>Assist guests to understand regulations </a:t>
            </a:r>
          </a:p>
          <a:p>
            <a:pPr marL="457200" indent="-457200">
              <a:buFont typeface="+mj-lt"/>
              <a:buAutoNum type="arabicPeriod"/>
            </a:pPr>
            <a:r>
              <a:rPr lang="en-US" dirty="0"/>
              <a:t>Refer questions to your supervisor</a:t>
            </a:r>
          </a:p>
        </p:txBody>
      </p:sp>
      <p:sp>
        <p:nvSpPr>
          <p:cNvPr id="4" name="TextBox 3">
            <a:extLst>
              <a:ext uri="{FF2B5EF4-FFF2-40B4-BE49-F238E27FC236}">
                <a16:creationId xmlns:a16="http://schemas.microsoft.com/office/drawing/2014/main" id="{AA100148-B0ED-4770-BF79-3228D3AF71DD}"/>
              </a:ext>
            </a:extLst>
          </p:cNvPr>
          <p:cNvSpPr txBox="1"/>
          <p:nvPr/>
        </p:nvSpPr>
        <p:spPr>
          <a:xfrm>
            <a:off x="1978702" y="5021705"/>
            <a:ext cx="3327816"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2400" dirty="0"/>
              <a:t>If Safety is Questionable</a:t>
            </a:r>
          </a:p>
        </p:txBody>
      </p:sp>
      <p:sp>
        <p:nvSpPr>
          <p:cNvPr id="6" name="Arrow: Right 5">
            <a:extLst>
              <a:ext uri="{FF2B5EF4-FFF2-40B4-BE49-F238E27FC236}">
                <a16:creationId xmlns:a16="http://schemas.microsoft.com/office/drawing/2014/main" id="{3553E9FC-FD8A-4F5F-92C3-D29E34B7B2CC}"/>
              </a:ext>
            </a:extLst>
          </p:cNvPr>
          <p:cNvSpPr/>
          <p:nvPr/>
        </p:nvSpPr>
        <p:spPr>
          <a:xfrm>
            <a:off x="5715075" y="5026170"/>
            <a:ext cx="1828800" cy="4572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Octagon 6">
            <a:extLst>
              <a:ext uri="{FF2B5EF4-FFF2-40B4-BE49-F238E27FC236}">
                <a16:creationId xmlns:a16="http://schemas.microsoft.com/office/drawing/2014/main" id="{36BECA65-7799-411F-AC4A-BD0BB5BAAD04}"/>
              </a:ext>
            </a:extLst>
          </p:cNvPr>
          <p:cNvSpPr/>
          <p:nvPr/>
        </p:nvSpPr>
        <p:spPr>
          <a:xfrm>
            <a:off x="7952432" y="4338137"/>
            <a:ext cx="1828800" cy="1828800"/>
          </a:xfrm>
          <a:prstGeom prst="oct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200" dirty="0"/>
              <a:t>STOP</a:t>
            </a:r>
            <a:endParaRPr lang="en-US" dirty="0"/>
          </a:p>
        </p:txBody>
      </p:sp>
      <p:sp>
        <p:nvSpPr>
          <p:cNvPr id="5" name="Footer Placeholder 4">
            <a:extLst>
              <a:ext uri="{FF2B5EF4-FFF2-40B4-BE49-F238E27FC236}">
                <a16:creationId xmlns:a16="http://schemas.microsoft.com/office/drawing/2014/main" id="{93FFD616-EBA0-4FA3-A79F-629C074AF474}"/>
              </a:ext>
            </a:extLst>
          </p:cNvPr>
          <p:cNvSpPr>
            <a:spLocks noGrp="1"/>
          </p:cNvSpPr>
          <p:nvPr>
            <p:ph type="ftr" sz="quarter" idx="11"/>
          </p:nvPr>
        </p:nvSpPr>
        <p:spPr/>
        <p:txBody>
          <a:bodyPr/>
          <a:lstStyle/>
          <a:p>
            <a:r>
              <a:rPr lang="en-US"/>
              <a:t>Safety</a:t>
            </a:r>
          </a:p>
        </p:txBody>
      </p:sp>
      <p:sp>
        <p:nvSpPr>
          <p:cNvPr id="8" name="Slide Number Placeholder 7">
            <a:extLst>
              <a:ext uri="{FF2B5EF4-FFF2-40B4-BE49-F238E27FC236}">
                <a16:creationId xmlns:a16="http://schemas.microsoft.com/office/drawing/2014/main" id="{49D956FA-BDCF-4051-9BBF-B4EFE18891D9}"/>
              </a:ext>
            </a:extLst>
          </p:cNvPr>
          <p:cNvSpPr>
            <a:spLocks noGrp="1"/>
          </p:cNvSpPr>
          <p:nvPr>
            <p:ph type="sldNum" sz="quarter" idx="12"/>
          </p:nvPr>
        </p:nvSpPr>
        <p:spPr/>
        <p:txBody>
          <a:bodyPr/>
          <a:lstStyle/>
          <a:p>
            <a:fld id="{07F182B4-9048-4003-A12C-25219F3CF66C}" type="slidenum">
              <a:rPr lang="en-US" smtClean="0"/>
              <a:t>3</a:t>
            </a:fld>
            <a:endParaRPr lang="en-US"/>
          </a:p>
        </p:txBody>
      </p:sp>
    </p:spTree>
    <p:extLst>
      <p:ext uri="{BB962C8B-B14F-4D97-AF65-F5344CB8AC3E}">
        <p14:creationId xmlns:p14="http://schemas.microsoft.com/office/powerpoint/2010/main" val="119141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Summer Season</a:t>
            </a:r>
            <a:endParaRPr lang="en-US" dirty="0"/>
          </a:p>
        </p:txBody>
      </p:sp>
      <p:sp>
        <p:nvSpPr>
          <p:cNvPr id="3" name="Content Placeholder 2"/>
          <p:cNvSpPr>
            <a:spLocks noGrp="1"/>
          </p:cNvSpPr>
          <p:nvPr>
            <p:ph idx="1"/>
          </p:nvPr>
        </p:nvSpPr>
        <p:spPr>
          <a:xfrm>
            <a:off x="2506134" y="1981200"/>
            <a:ext cx="7704667" cy="3332816"/>
          </a:xfrm>
        </p:spPr>
        <p:txBody>
          <a:bodyPr/>
          <a:lstStyle/>
          <a:p>
            <a:r>
              <a:rPr lang="en-US" dirty="0"/>
              <a:t>Implementation of new safety guidelines</a:t>
            </a:r>
          </a:p>
          <a:p>
            <a:r>
              <a:rPr lang="en-US" dirty="0"/>
              <a:t>Installation of new signage throughout the parks</a:t>
            </a:r>
          </a:p>
          <a:p>
            <a:pPr lvl="1">
              <a:buClr>
                <a:schemeClr val="accent4">
                  <a:lumMod val="50000"/>
                </a:schemeClr>
              </a:buClr>
              <a:buSzPct val="100000"/>
              <a:buFont typeface="Wingdings" panose="05000000000000000000" pitchFamily="2" charset="2"/>
              <a:buChar char="v"/>
            </a:pPr>
            <a:r>
              <a:rPr lang="en-US" dirty="0"/>
              <a:t>Ride entrances</a:t>
            </a:r>
          </a:p>
          <a:p>
            <a:pPr lvl="1">
              <a:buClr>
                <a:schemeClr val="accent4">
                  <a:lumMod val="50000"/>
                </a:schemeClr>
              </a:buClr>
              <a:buSzPct val="100000"/>
              <a:buFont typeface="Wingdings" panose="05000000000000000000" pitchFamily="2" charset="2"/>
              <a:buChar char="v"/>
            </a:pPr>
            <a:r>
              <a:rPr lang="en-US" dirty="0"/>
              <a:t>Visitor center</a:t>
            </a:r>
          </a:p>
          <a:p>
            <a:pPr lvl="1">
              <a:buClr>
                <a:schemeClr val="accent4">
                  <a:lumMod val="50000"/>
                </a:schemeClr>
              </a:buClr>
              <a:buSzPct val="100000"/>
              <a:buFont typeface="Wingdings" panose="05000000000000000000" pitchFamily="2" charset="2"/>
              <a:buChar char="v"/>
            </a:pPr>
            <a:r>
              <a:rPr lang="en-US" dirty="0"/>
              <a:t>Rest areas</a:t>
            </a:r>
          </a:p>
          <a:p>
            <a:r>
              <a:rPr lang="en-US" dirty="0"/>
              <a:t>Completion of staff training in new safety guidelines and basic first aid training</a:t>
            </a:r>
          </a:p>
        </p:txBody>
      </p:sp>
      <p:sp>
        <p:nvSpPr>
          <p:cNvPr id="4" name="Footer Placeholder 3">
            <a:extLst>
              <a:ext uri="{FF2B5EF4-FFF2-40B4-BE49-F238E27FC236}">
                <a16:creationId xmlns:a16="http://schemas.microsoft.com/office/drawing/2014/main" id="{E42FDC95-FE3B-44B1-A35E-1390419C1523}"/>
              </a:ext>
            </a:extLst>
          </p:cNvPr>
          <p:cNvSpPr>
            <a:spLocks noGrp="1"/>
          </p:cNvSpPr>
          <p:nvPr>
            <p:ph type="ftr" sz="quarter" idx="11"/>
          </p:nvPr>
        </p:nvSpPr>
        <p:spPr/>
        <p:txBody>
          <a:bodyPr/>
          <a:lstStyle/>
          <a:p>
            <a:r>
              <a:rPr lang="en-US"/>
              <a:t>Safety</a:t>
            </a:r>
          </a:p>
        </p:txBody>
      </p:sp>
      <p:sp>
        <p:nvSpPr>
          <p:cNvPr id="5" name="Slide Number Placeholder 4">
            <a:extLst>
              <a:ext uri="{FF2B5EF4-FFF2-40B4-BE49-F238E27FC236}">
                <a16:creationId xmlns:a16="http://schemas.microsoft.com/office/drawing/2014/main" id="{D17F14E2-E923-4278-9DE3-5DBA5983611D}"/>
              </a:ext>
            </a:extLst>
          </p:cNvPr>
          <p:cNvSpPr>
            <a:spLocks noGrp="1"/>
          </p:cNvSpPr>
          <p:nvPr>
            <p:ph type="sldNum" sz="quarter" idx="12"/>
          </p:nvPr>
        </p:nvSpPr>
        <p:spPr/>
        <p:txBody>
          <a:bodyPr/>
          <a:lstStyle/>
          <a:p>
            <a:fld id="{07F182B4-9048-4003-A12C-25219F3CF66C}" type="slidenum">
              <a:rPr lang="en-US" smtClean="0"/>
              <a:t>4</a:t>
            </a:fld>
            <a:endParaRPr lang="en-US"/>
          </a:p>
        </p:txBody>
      </p:sp>
    </p:spTree>
    <p:extLst>
      <p:ext uri="{BB962C8B-B14F-4D97-AF65-F5344CB8AC3E}">
        <p14:creationId xmlns:p14="http://schemas.microsoft.com/office/powerpoint/2010/main" val="189081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Prevent Heatstroke During the Hot Summer Season</a:t>
            </a:r>
            <a:endParaRPr lang="en-US" dirty="0"/>
          </a:p>
        </p:txBody>
      </p:sp>
      <p:pic>
        <p:nvPicPr>
          <p:cNvPr id="4" name="Content Placeholder 3">
            <a:extLst>
              <a:ext uri="{FF2B5EF4-FFF2-40B4-BE49-F238E27FC236}">
                <a16:creationId xmlns:a16="http://schemas.microsoft.com/office/drawing/2014/main" id="{AA705475-36B1-4B27-99F7-06162A87FEC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458388" y="1307614"/>
            <a:ext cx="3848812" cy="3861771"/>
          </a:xfrm>
        </p:spPr>
      </p:pic>
      <p:sp>
        <p:nvSpPr>
          <p:cNvPr id="10" name="Text Placeholder 9"/>
          <p:cNvSpPr>
            <a:spLocks noGrp="1"/>
          </p:cNvSpPr>
          <p:nvPr>
            <p:ph type="body" sz="half" idx="2"/>
          </p:nvPr>
        </p:nvSpPr>
        <p:spPr/>
        <p:txBody>
          <a:bodyPr/>
          <a:lstStyle/>
          <a:p>
            <a:r>
              <a:rPr lang="en-US"/>
              <a:t>Be sure to stay well hydrated and always choose water over soda or juice. Apply sunscreen and wear your uniform hat or visor. </a:t>
            </a:r>
            <a:endParaRPr lang="en-US" dirty="0"/>
          </a:p>
        </p:txBody>
      </p:sp>
      <p:sp>
        <p:nvSpPr>
          <p:cNvPr id="3" name="Footer Placeholder 2">
            <a:extLst>
              <a:ext uri="{FF2B5EF4-FFF2-40B4-BE49-F238E27FC236}">
                <a16:creationId xmlns:a16="http://schemas.microsoft.com/office/drawing/2014/main" id="{A1CEA3A9-0722-4088-BF74-709EFCA60CE7}"/>
              </a:ext>
            </a:extLst>
          </p:cNvPr>
          <p:cNvSpPr>
            <a:spLocks noGrp="1"/>
          </p:cNvSpPr>
          <p:nvPr>
            <p:ph type="ftr" sz="quarter" idx="11"/>
          </p:nvPr>
        </p:nvSpPr>
        <p:spPr/>
        <p:txBody>
          <a:bodyPr/>
          <a:lstStyle/>
          <a:p>
            <a:r>
              <a:rPr lang="en-US"/>
              <a:t>Safety</a:t>
            </a:r>
          </a:p>
        </p:txBody>
      </p:sp>
      <p:sp>
        <p:nvSpPr>
          <p:cNvPr id="5" name="Slide Number Placeholder 4">
            <a:extLst>
              <a:ext uri="{FF2B5EF4-FFF2-40B4-BE49-F238E27FC236}">
                <a16:creationId xmlns:a16="http://schemas.microsoft.com/office/drawing/2014/main" id="{3ED564A2-F336-4273-8995-518046564C1D}"/>
              </a:ext>
            </a:extLst>
          </p:cNvPr>
          <p:cNvSpPr>
            <a:spLocks noGrp="1"/>
          </p:cNvSpPr>
          <p:nvPr>
            <p:ph type="sldNum" sz="quarter" idx="12"/>
          </p:nvPr>
        </p:nvSpPr>
        <p:spPr/>
        <p:txBody>
          <a:bodyPr/>
          <a:lstStyle/>
          <a:p>
            <a:fld id="{07F182B4-9048-4003-A12C-25219F3CF66C}" type="slidenum">
              <a:rPr lang="en-US" smtClean="0"/>
              <a:t>5</a:t>
            </a:fld>
            <a:endParaRPr lang="en-US"/>
          </a:p>
        </p:txBody>
      </p:sp>
    </p:spTree>
    <p:extLst>
      <p:ext uri="{BB962C8B-B14F-4D97-AF65-F5344CB8AC3E}">
        <p14:creationId xmlns:p14="http://schemas.microsoft.com/office/powerpoint/2010/main" val="220699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At Sensation Park</a:t>
            </a:r>
          </a:p>
        </p:txBody>
      </p:sp>
      <p:sp>
        <p:nvSpPr>
          <p:cNvPr id="3" name="Text Placeholder 2"/>
          <p:cNvSpPr>
            <a:spLocks noGrp="1"/>
          </p:cNvSpPr>
          <p:nvPr>
            <p:ph type="body" idx="1"/>
          </p:nvPr>
        </p:nvSpPr>
        <p:spPr/>
        <p:txBody>
          <a:bodyPr/>
          <a:lstStyle/>
          <a:p>
            <a:r>
              <a:rPr lang="en-US" dirty="0"/>
              <a:t>Safety Is Our Top Priority</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17687"/>
          <a:stretch/>
        </p:blipFill>
        <p:spPr>
          <a:xfrm>
            <a:off x="0" y="0"/>
            <a:ext cx="5441430" cy="3657600"/>
          </a:xfrm>
          <a:prstGeom prst="rect">
            <a:avLst/>
          </a:prstGeom>
        </p:spPr>
      </p:pic>
      <p:sp>
        <p:nvSpPr>
          <p:cNvPr id="5" name="Footer Placeholder 4">
            <a:extLst>
              <a:ext uri="{FF2B5EF4-FFF2-40B4-BE49-F238E27FC236}">
                <a16:creationId xmlns:a16="http://schemas.microsoft.com/office/drawing/2014/main" id="{F461B8EE-A12A-491D-98DE-2CCB588C8CB2}"/>
              </a:ext>
            </a:extLst>
          </p:cNvPr>
          <p:cNvSpPr>
            <a:spLocks noGrp="1"/>
          </p:cNvSpPr>
          <p:nvPr>
            <p:ph type="ftr" sz="quarter" idx="11"/>
          </p:nvPr>
        </p:nvSpPr>
        <p:spPr/>
        <p:txBody>
          <a:bodyPr/>
          <a:lstStyle/>
          <a:p>
            <a:r>
              <a:rPr lang="en-US"/>
              <a:t>Safety</a:t>
            </a:r>
          </a:p>
        </p:txBody>
      </p:sp>
      <p:sp>
        <p:nvSpPr>
          <p:cNvPr id="6" name="Slide Number Placeholder 5">
            <a:extLst>
              <a:ext uri="{FF2B5EF4-FFF2-40B4-BE49-F238E27FC236}">
                <a16:creationId xmlns:a16="http://schemas.microsoft.com/office/drawing/2014/main" id="{93AF54A5-A3B7-42E8-A261-50D628B3A7C8}"/>
              </a:ext>
            </a:extLst>
          </p:cNvPr>
          <p:cNvSpPr>
            <a:spLocks noGrp="1"/>
          </p:cNvSpPr>
          <p:nvPr>
            <p:ph type="sldNum" sz="quarter" idx="12"/>
          </p:nvPr>
        </p:nvSpPr>
        <p:spPr/>
        <p:txBody>
          <a:bodyPr/>
          <a:lstStyle/>
          <a:p>
            <a:fld id="{07F182B4-9048-4003-A12C-25219F3CF66C}" type="slidenum">
              <a:rPr lang="en-US" smtClean="0"/>
              <a:t>6</a:t>
            </a:fld>
            <a:endParaRPr lang="en-US"/>
          </a:p>
        </p:txBody>
      </p:sp>
    </p:spTree>
    <p:extLst>
      <p:ext uri="{BB962C8B-B14F-4D97-AF65-F5344CB8AC3E}">
        <p14:creationId xmlns:p14="http://schemas.microsoft.com/office/powerpoint/2010/main" val="3374158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21</TotalTime>
  <Words>172</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Corbel</vt:lpstr>
      <vt:lpstr>Wingdings</vt:lpstr>
      <vt:lpstr>Parallax</vt:lpstr>
      <vt:lpstr>Sensation Park</vt:lpstr>
      <vt:lpstr>Our Top Priority</vt:lpstr>
      <vt:lpstr>Injury Prevention—Protect Guests</vt:lpstr>
      <vt:lpstr>Summer Season</vt:lpstr>
      <vt:lpstr>Prevent Heatstroke During the Hot Summer Season</vt:lpstr>
      <vt:lpstr>At Sensation Park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Sensation Park</dc:title>
  <dc:creator>GO! Series</dc:creator>
  <cp:lastModifiedBy>SOUMYA VAJJHALA</cp:lastModifiedBy>
  <cp:revision>3</cp:revision>
  <dcterms:created xsi:type="dcterms:W3CDTF">2015-06-16T14:18:48Z</dcterms:created>
  <dcterms:modified xsi:type="dcterms:W3CDTF">2019-10-21T00:08:08Z</dcterms:modified>
</cp:coreProperties>
</file>