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4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3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5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17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2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8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8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90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70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30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8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EE3A2-8995-4325-8A5E-D2024967C5DF}" type="datetimeFigureOut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CCF2CC-DEDF-494F-9317-CB13CAAC71B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40BAD2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40BAD2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376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10"/>
          <a:stretch/>
        </p:blipFill>
        <p:spPr>
          <a:xfrm>
            <a:off x="1536879" y="2675211"/>
            <a:ext cx="9144000" cy="35762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/>
          <p:cNvSpPr txBox="1"/>
          <p:nvPr/>
        </p:nvSpPr>
        <p:spPr>
          <a:xfrm>
            <a:off x="0" y="457200"/>
            <a:ext cx="12179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Seattle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Making the Most of Your First Port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79" y="2383049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879" y="2502179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6626" y="6510270"/>
            <a:ext cx="12179121" cy="1460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6626" y="6629400"/>
            <a:ext cx="12179121" cy="539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89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accent6">
              <a:lumMod val="50000"/>
              <a:alpha val="93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Visit Mt. Rainier National Park!</a:t>
            </a:r>
          </a:p>
        </p:txBody>
      </p:sp>
    </p:spTree>
    <p:extLst>
      <p:ext uri="{BB962C8B-B14F-4D97-AF65-F5344CB8AC3E}">
        <p14:creationId xmlns:p14="http://schemas.microsoft.com/office/powerpoint/2010/main" val="30174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One Sample Itinerary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Get an early start!</a:t>
            </a:r>
          </a:p>
          <a:p>
            <a:r>
              <a:rPr lang="en-US" smtClean="0"/>
              <a:t>Pike Market for breakfast and shopping</a:t>
            </a:r>
          </a:p>
          <a:p>
            <a:r>
              <a:rPr lang="en-US" smtClean="0"/>
              <a:t>Olympic Sculpture Park  and a stroll along the waterfront </a:t>
            </a:r>
          </a:p>
          <a:p>
            <a:r>
              <a:rPr lang="en-US" smtClean="0"/>
              <a:t>Mid-afternoon</a:t>
            </a:r>
          </a:p>
          <a:p>
            <a:pPr lvl="1"/>
            <a:r>
              <a:rPr lang="en-US" smtClean="0"/>
              <a:t>The Seattle Aquarium</a:t>
            </a:r>
          </a:p>
          <a:p>
            <a:r>
              <a:rPr lang="en-US" smtClean="0"/>
              <a:t>Evening</a:t>
            </a:r>
          </a:p>
          <a:p>
            <a:pPr lvl="1"/>
            <a:r>
              <a:rPr lang="en-US" smtClean="0"/>
              <a:t>Seattle Underground Tour</a:t>
            </a:r>
            <a:endParaRPr lang="en-US" dirty="0" smtClean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47362" y="2878802"/>
            <a:ext cx="3478876" cy="1957647"/>
          </a:xfrm>
        </p:spPr>
      </p:pic>
    </p:spTree>
    <p:extLst>
      <p:ext uri="{BB962C8B-B14F-4D97-AF65-F5344CB8AC3E}">
        <p14:creationId xmlns:p14="http://schemas.microsoft.com/office/powerpoint/2010/main" val="372071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Day Two Sample Itinerary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Pike Market</a:t>
            </a:r>
          </a:p>
          <a:p>
            <a:pPr lvl="1"/>
            <a:r>
              <a:rPr lang="en-US" dirty="0" smtClean="0"/>
              <a:t>Breakfast here again and visit the places you loved or missed</a:t>
            </a:r>
          </a:p>
          <a:p>
            <a:r>
              <a:rPr lang="en-US" dirty="0" smtClean="0"/>
              <a:t>Experience Music Project and Science Fiction Museum</a:t>
            </a:r>
          </a:p>
          <a:p>
            <a:r>
              <a:rPr lang="en-US" dirty="0" smtClean="0"/>
              <a:t>The Space Needle</a:t>
            </a:r>
          </a:p>
          <a:p>
            <a:pPr lvl="1"/>
            <a:r>
              <a:rPr lang="en-US" dirty="0" smtClean="0"/>
              <a:t>Seattle’s iconic and most famous landmark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38" y="2006204"/>
            <a:ext cx="4937125" cy="370284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chemeClr val="accent1">
                <a:lumMod val="50000"/>
              </a:schemeClr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659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80</Words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Corbel</vt:lpstr>
      <vt:lpstr>Retrospect</vt:lpstr>
      <vt:lpstr>PowerPoint Presentation</vt:lpstr>
      <vt:lpstr>PowerPoint Presentation</vt:lpstr>
      <vt:lpstr>Day One Sample Itinerary</vt:lpstr>
      <vt:lpstr>Day Two Sample Itinerary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in Summer</dc:title>
  <dc:creator>GO! Series</dc:creator>
  <dcterms:created xsi:type="dcterms:W3CDTF">2015-05-17T14:48:20Z</dcterms:created>
  <dcterms:modified xsi:type="dcterms:W3CDTF">2015-11-06T13:08:09Z</dcterms:modified>
</cp:coreProperties>
</file>