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465359">
                    <a:lumMod val="75000"/>
                    <a:lumOff val="25000"/>
                  </a:srgbClr>
                </a:solidFill>
              </a:rPr>
              <a:pPr/>
              <a:t>11/6/2015</a:t>
            </a:fld>
            <a:endParaRPr lang="en-US">
              <a:solidFill>
                <a:srgbClr val="465359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5359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AD4B0591-73A6-425E-9AA1-D0AE9DC905AD}" type="slidenum">
              <a:rPr lang="en-US" smtClean="0">
                <a:solidFill>
                  <a:srgbClr val="465359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>
              <a:solidFill>
                <a:srgbClr val="465359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ED8428"/>
                </a:solidFill>
              </a:rPr>
              <a:pPr/>
              <a:t>11/6/2015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D8428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D4B0591-73A6-425E-9AA1-D0AE9DC905AD}" type="slidenum">
              <a:rPr lang="en-US" smtClean="0">
                <a:solidFill>
                  <a:srgbClr val="ED8428"/>
                </a:solidFill>
              </a:rPr>
              <a:pPr/>
              <a:t>‹#›</a:t>
            </a:fld>
            <a:endParaRPr lang="en-US">
              <a:solidFill>
                <a:srgbClr val="ED84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57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ED8428"/>
                </a:solidFill>
              </a:rPr>
              <a:pPr/>
              <a:t>11/6/2015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D8428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D4B0591-73A6-425E-9AA1-D0AE9DC905AD}" type="slidenum">
              <a:rPr lang="en-US" smtClean="0">
                <a:solidFill>
                  <a:srgbClr val="ED8428"/>
                </a:solidFill>
              </a:rPr>
              <a:pPr/>
              <a:t>‹#›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401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ED8428"/>
                </a:solidFill>
              </a:rPr>
              <a:pPr/>
              <a:t>11/6/2015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D8428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D4B0591-73A6-425E-9AA1-D0AE9DC905AD}" type="slidenum">
              <a:rPr lang="en-US" smtClean="0">
                <a:solidFill>
                  <a:srgbClr val="ED8428"/>
                </a:solidFill>
              </a:rPr>
              <a:pPr/>
              <a:t>‹#›</a:t>
            </a:fld>
            <a:endParaRPr lang="en-US">
              <a:solidFill>
                <a:srgbClr val="ED84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75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ED8428"/>
                </a:solidFill>
              </a:rPr>
              <a:pPr/>
              <a:t>11/6/2015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D8428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D4B0591-73A6-425E-9AA1-D0AE9DC905AD}" type="slidenum">
              <a:rPr lang="en-US" smtClean="0">
                <a:solidFill>
                  <a:srgbClr val="ED8428"/>
                </a:solidFill>
              </a:rPr>
              <a:pPr/>
              <a:t>‹#›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89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ED8428"/>
                </a:solidFill>
              </a:rPr>
              <a:pPr/>
              <a:t>11/6/2015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D8428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D4B0591-73A6-425E-9AA1-D0AE9DC905AD}" type="slidenum">
              <a:rPr lang="en-US" smtClean="0">
                <a:solidFill>
                  <a:srgbClr val="ED8428"/>
                </a:solidFill>
              </a:rPr>
              <a:pPr/>
              <a:t>‹#›</a:t>
            </a:fld>
            <a:endParaRPr lang="en-US">
              <a:solidFill>
                <a:srgbClr val="ED84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78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ED8428"/>
                </a:solidFill>
              </a:rPr>
              <a:pPr/>
              <a:t>11/6/2015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D8428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0591-73A6-425E-9AA1-D0AE9DC905AD}" type="slidenum">
              <a:rPr lang="en-US" smtClean="0">
                <a:solidFill>
                  <a:srgbClr val="ED8428"/>
                </a:solidFill>
              </a:rPr>
              <a:pPr/>
              <a:t>‹#›</a:t>
            </a:fld>
            <a:endParaRPr lang="en-US">
              <a:solidFill>
                <a:srgbClr val="ED84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24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ED8428"/>
                </a:solidFill>
              </a:rPr>
              <a:pPr/>
              <a:t>11/6/2015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D8428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0591-73A6-425E-9AA1-D0AE9DC905AD}" type="slidenum">
              <a:rPr lang="en-US" smtClean="0">
                <a:solidFill>
                  <a:srgbClr val="ED8428"/>
                </a:solidFill>
              </a:rPr>
              <a:pPr/>
              <a:t>‹#›</a:t>
            </a:fld>
            <a:endParaRPr lang="en-US">
              <a:solidFill>
                <a:srgbClr val="ED84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37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ED8428"/>
                </a:solidFill>
              </a:rPr>
              <a:pPr/>
              <a:t>11/6/2015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D8428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0591-73A6-425E-9AA1-D0AE9DC905AD}" type="slidenum">
              <a:rPr lang="en-US" smtClean="0">
                <a:solidFill>
                  <a:srgbClr val="ED8428"/>
                </a:solidFill>
              </a:rPr>
              <a:pPr/>
              <a:t>‹#›</a:t>
            </a:fld>
            <a:endParaRPr lang="en-US">
              <a:solidFill>
                <a:srgbClr val="ED84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54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465359">
                    <a:lumMod val="75000"/>
                    <a:lumOff val="25000"/>
                  </a:srgbClr>
                </a:solidFill>
              </a:rPr>
              <a:pPr/>
              <a:t>11/6/2015</a:t>
            </a:fld>
            <a:endParaRPr lang="en-US">
              <a:solidFill>
                <a:srgbClr val="465359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5359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AD4B0591-73A6-425E-9AA1-D0AE9DC905AD}" type="slidenum">
              <a:rPr lang="en-US" smtClean="0">
                <a:solidFill>
                  <a:srgbClr val="465359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>
              <a:solidFill>
                <a:srgbClr val="465359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80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ED8428"/>
                </a:solidFill>
              </a:rPr>
              <a:pPr/>
              <a:t>11/6/2015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D8428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D4B0591-73A6-425E-9AA1-D0AE9DC905AD}" type="slidenum">
              <a:rPr lang="en-US" smtClean="0">
                <a:solidFill>
                  <a:srgbClr val="ED8428"/>
                </a:solidFill>
              </a:rPr>
              <a:pPr/>
              <a:t>‹#›</a:t>
            </a:fld>
            <a:endParaRPr lang="en-US">
              <a:solidFill>
                <a:srgbClr val="ED84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3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ED8428"/>
                </a:solidFill>
              </a:rPr>
              <a:pPr/>
              <a:t>11/6/2015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D8428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AD4B0591-73A6-425E-9AA1-D0AE9DC905AD}" type="slidenum">
              <a:rPr lang="en-US" smtClean="0">
                <a:solidFill>
                  <a:srgbClr val="ED8428"/>
                </a:solidFill>
              </a:rPr>
              <a:pPr/>
              <a:t>‹#›</a:t>
            </a:fld>
            <a:endParaRPr lang="en-US">
              <a:solidFill>
                <a:srgbClr val="ED84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50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ED8428"/>
                </a:solidFill>
              </a:rPr>
              <a:pPr/>
              <a:t>11/6/2015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D8428"/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0591-73A6-425E-9AA1-D0AE9DC905AD}" type="slidenum">
              <a:rPr lang="en-US" smtClean="0">
                <a:solidFill>
                  <a:srgbClr val="ED8428"/>
                </a:solidFill>
              </a:rPr>
              <a:pPr/>
              <a:t>‹#›</a:t>
            </a:fld>
            <a:endParaRPr lang="en-US">
              <a:solidFill>
                <a:srgbClr val="ED84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ED8428"/>
                </a:solidFill>
              </a:rPr>
              <a:pPr/>
              <a:t>11/6/2015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D8428"/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0591-73A6-425E-9AA1-D0AE9DC905AD}" type="slidenum">
              <a:rPr lang="en-US" smtClean="0">
                <a:solidFill>
                  <a:srgbClr val="ED8428"/>
                </a:solidFill>
              </a:rPr>
              <a:pPr/>
              <a:t>‹#›</a:t>
            </a:fld>
            <a:endParaRPr lang="en-US">
              <a:solidFill>
                <a:srgbClr val="ED84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5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ED8428"/>
                </a:solidFill>
              </a:rPr>
              <a:pPr/>
              <a:t>11/6/2015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D8428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0591-73A6-425E-9AA1-D0AE9DC905AD}" type="slidenum">
              <a:rPr lang="en-US" smtClean="0">
                <a:solidFill>
                  <a:srgbClr val="ED8428"/>
                </a:solidFill>
              </a:rPr>
              <a:pPr/>
              <a:t>‹#›</a:t>
            </a:fld>
            <a:endParaRPr lang="en-US">
              <a:solidFill>
                <a:srgbClr val="ED84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5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ED8428"/>
                </a:solidFill>
              </a:rPr>
              <a:pPr/>
              <a:t>11/6/2015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D8428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AD4B0591-73A6-425E-9AA1-D0AE9DC905AD}" type="slidenum">
              <a:rPr lang="en-US" smtClean="0">
                <a:solidFill>
                  <a:srgbClr val="ED8428"/>
                </a:solidFill>
              </a:rPr>
              <a:pPr/>
              <a:t>‹#›</a:t>
            </a:fld>
            <a:endParaRPr lang="en-US">
              <a:solidFill>
                <a:srgbClr val="ED84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7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73B9-B457-4FB4-91B2-D6F2D89D7420}" type="datetimeFigureOut">
              <a:rPr lang="en-US" smtClean="0">
                <a:solidFill>
                  <a:srgbClr val="ED8428"/>
                </a:solidFill>
              </a:rPr>
              <a:pPr/>
              <a:t>11/6/2015</a:t>
            </a:fld>
            <a:endParaRPr lang="en-US">
              <a:solidFill>
                <a:srgbClr val="ED842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ED842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D4B0591-73A6-425E-9AA1-D0AE9DC905AD}" type="slidenum">
              <a:rPr lang="en-US" smtClean="0">
                <a:solidFill>
                  <a:srgbClr val="ED8428"/>
                </a:solidFill>
              </a:rPr>
              <a:pPr/>
              <a:t>‹#›</a:t>
            </a:fld>
            <a:endParaRPr lang="en-US">
              <a:solidFill>
                <a:srgbClr val="ED84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58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Alaska Photography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Kodiak West Travel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693399"/>
            <a:ext cx="6591985" cy="56673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Lights, Camera, Action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616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260137"/>
            <a:ext cx="6591985" cy="1369263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Be prepared at all times with your camera. You will want to be ready</a:t>
            </a:r>
            <a:br>
              <a:rPr lang="en-US" sz="2400" dirty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if nature decides to fly right by you.</a:t>
            </a:r>
          </a:p>
        </p:txBody>
      </p:sp>
    </p:spTree>
    <p:extLst>
      <p:ext uri="{BB962C8B-B14F-4D97-AF65-F5344CB8AC3E}">
        <p14:creationId xmlns:p14="http://schemas.microsoft.com/office/powerpoint/2010/main" val="358748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101600">
              <a:schemeClr val="tx1">
                <a:alpha val="6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6">
                    <a:lumMod val="25000"/>
                  </a:schemeClr>
                </a:solidFill>
              </a:rPr>
              <a:t>Invest In An Anti-shake Lens For Choppy Water Photography</a:t>
            </a:r>
            <a:endParaRPr lang="en-US" sz="3200" dirty="0">
              <a:solidFill>
                <a:schemeClr val="accent6">
                  <a:lumMod val="2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943100" y="2821385"/>
            <a:ext cx="3197225" cy="239791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618220" y="2287140"/>
            <a:ext cx="2635135" cy="346640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885535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5" t="9993" r="26875" b="2532"/>
          <a:stretch/>
        </p:blipFill>
        <p:spPr>
          <a:xfrm>
            <a:off x="4419609" y="4"/>
            <a:ext cx="6312009" cy="68480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524000" y="0"/>
            <a:ext cx="5943600" cy="693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Be aware of the scenery around you. Look in all directions to find the best photographic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1617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 On The 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Deep Sea Fishing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PHOTOGRAPHY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Dress for the weather—it can be extreme</a:t>
            </a:r>
          </a:p>
          <a:p>
            <a:r>
              <a:rPr lang="en-US" dirty="0" smtClean="0"/>
              <a:t>Choose the right camera gear</a:t>
            </a:r>
          </a:p>
          <a:p>
            <a:r>
              <a:rPr lang="en-US" dirty="0" smtClean="0"/>
              <a:t>Do the research</a:t>
            </a:r>
          </a:p>
          <a:p>
            <a:r>
              <a:rPr lang="en-US" dirty="0" smtClean="0"/>
              <a:t>Be familiar with the lighting</a:t>
            </a:r>
          </a:p>
          <a:p>
            <a:r>
              <a:rPr lang="en-US" dirty="0" smtClean="0"/>
              <a:t>Learn to work fast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5623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89</Words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Gill Sans MT</vt:lpstr>
      <vt:lpstr>Wingdings 3</vt:lpstr>
      <vt:lpstr>Wisp</vt:lpstr>
      <vt:lpstr>Alaska Photography</vt:lpstr>
      <vt:lpstr>Lights, Camera, Action</vt:lpstr>
      <vt:lpstr>Invest In An Anti-shake Lens For Choppy Water Photography</vt:lpstr>
      <vt:lpstr>PowerPoint Presentation</vt:lpstr>
      <vt:lpstr>Get In On The Action</vt:lpstr>
      <vt:lpstr>PHOTOGRAPHY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Alaska Photography</dc:title>
  <dc:creator>GO! Series</dc:creator>
  <dcterms:created xsi:type="dcterms:W3CDTF">2015-05-17T15:05:31Z</dcterms:created>
  <dcterms:modified xsi:type="dcterms:W3CDTF">2015-11-06T13:08:30Z</dcterms:modified>
</cp:coreProperties>
</file>