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sldIdLst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23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20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935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4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975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825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3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50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884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9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Alaska Slides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Lights, Camera, Action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743360"/>
            <a:ext cx="3900488" cy="26015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Be prepared at all times with your camera. You will want to be ready if nature decides to fly right by you.</a:t>
            </a:r>
          </a:p>
        </p:txBody>
      </p:sp>
    </p:spTree>
    <p:extLst>
      <p:ext uri="{BB962C8B-B14F-4D97-AF65-F5344CB8AC3E}">
        <p14:creationId xmlns:p14="http://schemas.microsoft.com/office/powerpoint/2010/main" val="15124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Brooks Mountain Range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r="32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A treeless range peppered with rivers and streams and home to a variety of birds and land and marine mammals.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Aurora Borealis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27" y="1096963"/>
            <a:ext cx="3106346" cy="466407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Ribbons of blue, green, pink, and purple luminescence that are caused by the collisions of electrically charged particles in the atmosphere.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3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Viewing the Lights from Fairbanks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Cleary Summit</a:t>
            </a:r>
          </a:p>
          <a:p>
            <a:r>
              <a:rPr lang="en-US" smtClean="0"/>
              <a:t>Chena Lakes Recreation Area</a:t>
            </a:r>
          </a:p>
          <a:p>
            <a:r>
              <a:rPr lang="en-US" smtClean="0"/>
              <a:t>Steese Highway</a:t>
            </a:r>
          </a:p>
          <a:p>
            <a:r>
              <a:rPr lang="en-US" smtClean="0"/>
              <a:t>Ester Dome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659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2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4.xml><?xml version="1.0" encoding="utf-8"?>
<a:theme xmlns:a="http://schemas.openxmlformats.org/drawingml/2006/main" name="3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5.xml><?xml version="1.0" encoding="utf-8"?>
<a:theme xmlns:a="http://schemas.openxmlformats.org/drawingml/2006/main" name="4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Corbel</vt:lpstr>
      <vt:lpstr>Basis</vt:lpstr>
      <vt:lpstr>1_Basis</vt:lpstr>
      <vt:lpstr>2_Basis</vt:lpstr>
      <vt:lpstr>3_Basis</vt:lpstr>
      <vt:lpstr>4_Basis</vt:lpstr>
      <vt:lpstr>Alaska Slides</vt:lpstr>
      <vt:lpstr>Lights, Camera, Action</vt:lpstr>
      <vt:lpstr>Brooks Mountain Range</vt:lpstr>
      <vt:lpstr>The Aurora Borealis</vt:lpstr>
      <vt:lpstr>Viewing the Lights from Fairbanks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 and Excursion Photos</dc:title>
  <dc:creator>GO! Series</dc:creator>
  <dcterms:created xsi:type="dcterms:W3CDTF">2015-05-17T15:10:28Z</dcterms:created>
  <dcterms:modified xsi:type="dcterms:W3CDTF">2015-11-06T13:09:57Z</dcterms:modified>
</cp:coreProperties>
</file>