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E04B-FCC3-4FD5-9036-668BFE4E3B5D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FE38-21CF-48C5-9420-B2FEE1A6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Ketchikan Rainforest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Kodiak West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0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Rainforest Sanctuary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 acre forest reserve</a:t>
            </a:r>
          </a:p>
          <a:p>
            <a:r>
              <a:rPr lang="en-US" dirty="0" smtClean="0"/>
              <a:t>Variety of trees and wildlife</a:t>
            </a:r>
          </a:p>
          <a:p>
            <a:r>
              <a:rPr lang="en-US" dirty="0" smtClean="0"/>
              <a:t>Spruce, alder, and several varieties of cedar</a:t>
            </a:r>
          </a:p>
          <a:p>
            <a:r>
              <a:rPr lang="en-US" dirty="0" smtClean="0"/>
              <a:t>Black bear, bald eagles, reindeer</a:t>
            </a:r>
          </a:p>
          <a:p>
            <a:r>
              <a:rPr lang="en-US" dirty="0" smtClean="0"/>
              <a:t>Marine life including several varieties of salmon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Ketchikan Rainforest</vt:lpstr>
      <vt:lpstr>About the Rainforest Sanctuary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Ketchikan Rain Forest</dc:title>
  <dc:creator>GO! Series</dc:creator>
  <dcterms:created xsi:type="dcterms:W3CDTF">2015-06-22T10:17:33Z</dcterms:created>
  <dcterms:modified xsi:type="dcterms:W3CDTF">2015-11-06T13:09:47Z</dcterms:modified>
</cp:coreProperties>
</file>