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6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E66E8B-025D-4A05-AB31-79857583674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80F02-8FC0-47BD-8799-8DB5B82E8A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06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E66E8B-025D-4A05-AB31-79857583674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80F02-8FC0-47BD-8799-8DB5B82E8A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23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E66E8B-025D-4A05-AB31-79857583674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80F02-8FC0-47BD-8799-8DB5B82E8A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12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E66E8B-025D-4A05-AB31-79857583674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80F02-8FC0-47BD-8799-8DB5B82E8A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05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E66E8B-025D-4A05-AB31-79857583674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80F02-8FC0-47BD-8799-8DB5B82E8A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71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E66E8B-025D-4A05-AB31-79857583674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80F02-8FC0-47BD-8799-8DB5B82E8A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3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E66E8B-025D-4A05-AB31-79857583674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80F02-8FC0-47BD-8799-8DB5B82E8A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532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E66E8B-025D-4A05-AB31-79857583674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80F02-8FC0-47BD-8799-8DB5B82E8A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61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Wildlife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The Ketchikan Rainforest has an incredibly high concentration of bald eagles. Be prepared with your camera as you view these majestic creatures!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318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Canopy Tours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octane zip line adventure</a:t>
            </a:r>
          </a:p>
          <a:p>
            <a:r>
              <a:rPr lang="en-US" dirty="0" smtClean="0"/>
              <a:t>Safety equipped with harnesses, lanyards and dual-line cables</a:t>
            </a:r>
          </a:p>
          <a:p>
            <a:r>
              <a:rPr lang="en-US" dirty="0" smtClean="0"/>
              <a:t>Seven lines along tree platforms</a:t>
            </a:r>
          </a:p>
          <a:p>
            <a:r>
              <a:rPr lang="en-US" dirty="0" smtClean="0"/>
              <a:t>Significant walking, hiking, and climbing between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9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 Road Adventure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equipped mountain trail ATV tour</a:t>
            </a:r>
          </a:p>
          <a:p>
            <a:r>
              <a:rPr lang="en-US" dirty="0" smtClean="0"/>
              <a:t>4 hours in length including lunch</a:t>
            </a:r>
          </a:p>
          <a:p>
            <a:r>
              <a:rPr lang="en-US" dirty="0" smtClean="0"/>
              <a:t>Gear and safety </a:t>
            </a:r>
            <a:r>
              <a:rPr lang="en-US" smtClean="0"/>
              <a:t>briefing provided</a:t>
            </a:r>
            <a:endParaRPr lang="en-US" dirty="0" smtClean="0"/>
          </a:p>
          <a:p>
            <a:r>
              <a:rPr lang="en-US" dirty="0" smtClean="0"/>
              <a:t>Experienced guides</a:t>
            </a:r>
          </a:p>
          <a:p>
            <a:r>
              <a:rPr lang="en-US" dirty="0" smtClean="0"/>
              <a:t>Ample opportunities to stop for pictures</a:t>
            </a:r>
          </a:p>
        </p:txBody>
      </p:sp>
    </p:spTree>
    <p:extLst>
      <p:ext uri="{BB962C8B-B14F-4D97-AF65-F5344CB8AC3E}">
        <p14:creationId xmlns:p14="http://schemas.microsoft.com/office/powerpoint/2010/main" val="124768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Rainforest Adventure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Ketchikan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8243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1_Office Theme</vt:lpstr>
      <vt:lpstr>2_Office Theme</vt:lpstr>
      <vt:lpstr>3_Office Theme</vt:lpstr>
      <vt:lpstr>4_Office Theme</vt:lpstr>
      <vt:lpstr>Wildlife</vt:lpstr>
      <vt:lpstr>Canopy Tours</vt:lpstr>
      <vt:lpstr>Off Road Adventure</vt:lpstr>
      <vt:lpstr>Rainforest Adventure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Rainforest  Adventure</dc:title>
  <dc:creator>GO! Series</dc:creator>
  <dcterms:created xsi:type="dcterms:W3CDTF">2015-05-17T15:11:53Z</dcterms:created>
  <dcterms:modified xsi:type="dcterms:W3CDTF">2015-11-06T13:09:36Z</dcterms:modified>
</cp:coreProperties>
</file>