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0AD24-5A94-4C45-B933-7165764189EF}" v="10" dt="2019-02-24T20:03:53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100" d="100"/>
          <a:sy n="100" d="100"/>
        </p:scale>
        <p:origin x="-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64D0AD24-5A94-4C45-B933-7165764189EF}"/>
    <pc:docChg chg="addSld delSld modSld">
      <pc:chgData name="SOUMYA VAJJHALA" userId="f3e3711e514002e0" providerId="LiveId" clId="{64D0AD24-5A94-4C45-B933-7165764189EF}" dt="2019-02-24T19:58:32.727" v="209" actId="20577"/>
      <pc:docMkLst>
        <pc:docMk/>
      </pc:docMkLst>
      <pc:sldChg chg="modSp">
        <pc:chgData name="SOUMYA VAJJHALA" userId="f3e3711e514002e0" providerId="LiveId" clId="{64D0AD24-5A94-4C45-B933-7165764189EF}" dt="2019-02-24T19:45:16.887" v="24" actId="122"/>
        <pc:sldMkLst>
          <pc:docMk/>
          <pc:sldMk cId="2408822118" sldId="256"/>
        </pc:sldMkLst>
        <pc:spChg chg="mod">
          <ac:chgData name="SOUMYA VAJJHALA" userId="f3e3711e514002e0" providerId="LiveId" clId="{64D0AD24-5A94-4C45-B933-7165764189EF}" dt="2019-02-24T19:45:12.480" v="23" actId="122"/>
          <ac:spMkLst>
            <pc:docMk/>
            <pc:sldMk cId="2408822118" sldId="256"/>
            <ac:spMk id="2" creationId="{977DC287-8187-4940-AA71-805A75B2757C}"/>
          </ac:spMkLst>
        </pc:spChg>
        <pc:spChg chg="mod">
          <ac:chgData name="SOUMYA VAJJHALA" userId="f3e3711e514002e0" providerId="LiveId" clId="{64D0AD24-5A94-4C45-B933-7165764189EF}" dt="2019-02-24T19:45:16.887" v="24" actId="122"/>
          <ac:spMkLst>
            <pc:docMk/>
            <pc:sldMk cId="2408822118" sldId="256"/>
            <ac:spMk id="3" creationId="{5F2450F7-79A3-4365-B1F0-178242AFA8FB}"/>
          </ac:spMkLst>
        </pc:spChg>
      </pc:sldChg>
      <pc:sldChg chg="modSp add">
        <pc:chgData name="SOUMYA VAJJHALA" userId="f3e3711e514002e0" providerId="LiveId" clId="{64D0AD24-5A94-4C45-B933-7165764189EF}" dt="2019-02-24T19:58:32.727" v="209" actId="20577"/>
        <pc:sldMkLst>
          <pc:docMk/>
          <pc:sldMk cId="195557958" sldId="257"/>
        </pc:sldMkLst>
        <pc:spChg chg="mod">
          <ac:chgData name="SOUMYA VAJJHALA" userId="f3e3711e514002e0" providerId="LiveId" clId="{64D0AD24-5A94-4C45-B933-7165764189EF}" dt="2019-02-24T19:57:13.722" v="173" actId="122"/>
          <ac:spMkLst>
            <pc:docMk/>
            <pc:sldMk cId="195557958" sldId="257"/>
            <ac:spMk id="2" creationId="{9EF4156D-EE91-40F9-B9AC-4096B9772541}"/>
          </ac:spMkLst>
        </pc:spChg>
        <pc:spChg chg="mod">
          <ac:chgData name="SOUMYA VAJJHALA" userId="f3e3711e514002e0" providerId="LiveId" clId="{64D0AD24-5A94-4C45-B933-7165764189EF}" dt="2019-02-24T19:58:32.727" v="209" actId="20577"/>
          <ac:spMkLst>
            <pc:docMk/>
            <pc:sldMk cId="195557958" sldId="257"/>
            <ac:spMk id="3" creationId="{52DAFD2A-8608-48F5-8AA7-E9271FD26EEB}"/>
          </ac:spMkLst>
        </pc:spChg>
      </pc:sldChg>
      <pc:sldChg chg="modSp add del">
        <pc:chgData name="SOUMYA VAJJHALA" userId="f3e3711e514002e0" providerId="LiveId" clId="{64D0AD24-5A94-4C45-B933-7165764189EF}" dt="2019-02-24T19:46:13.547" v="26" actId="2696"/>
        <pc:sldMkLst>
          <pc:docMk/>
          <pc:sldMk cId="606255859" sldId="257"/>
        </pc:sldMkLst>
        <pc:spChg chg="mod">
          <ac:chgData name="SOUMYA VAJJHALA" userId="f3e3711e514002e0" providerId="LiveId" clId="{64D0AD24-5A94-4C45-B933-7165764189EF}" dt="2019-02-24T19:45:20.876" v="25" actId="122"/>
          <ac:spMkLst>
            <pc:docMk/>
            <pc:sldMk cId="606255859" sldId="257"/>
            <ac:spMk id="2" creationId="{8EBAB4A9-073C-41BF-B4D5-669B0CD3ED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745E-D705-439D-A8CD-2EE2B738AC9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60A-01C1-45E7-8D4D-AEC20306D6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1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745E-D705-439D-A8CD-2EE2B738AC9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60A-01C1-45E7-8D4D-AEC20306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7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745E-D705-439D-A8CD-2EE2B738AC9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60A-01C1-45E7-8D4D-AEC20306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745E-D705-439D-A8CD-2EE2B738AC9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60A-01C1-45E7-8D4D-AEC20306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745E-D705-439D-A8CD-2EE2B738AC9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60A-01C1-45E7-8D4D-AEC20306D6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36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745E-D705-439D-A8CD-2EE2B738AC9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60A-01C1-45E7-8D4D-AEC20306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6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745E-D705-439D-A8CD-2EE2B738AC9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60A-01C1-45E7-8D4D-AEC20306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7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745E-D705-439D-A8CD-2EE2B738AC9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60A-01C1-45E7-8D4D-AEC20306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745E-D705-439D-A8CD-2EE2B738AC9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60A-01C1-45E7-8D4D-AEC20306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9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D9745E-D705-439D-A8CD-2EE2B738AC9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F6260A-01C1-45E7-8D4D-AEC20306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8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9745E-D705-439D-A8CD-2EE2B738AC9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260A-01C1-45E7-8D4D-AEC20306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D9745E-D705-439D-A8CD-2EE2B738AC9F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F6260A-01C1-45E7-8D4D-AEC20306D6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5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C287-8187-4940-AA71-805A75B27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Spring 2011 European Tour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450F7-79A3-4365-B1F0-178242AFA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Tour Developer-Europe</a:t>
            </a:r>
          </a:p>
          <a:p>
            <a:pPr algn="ctr"/>
            <a:r>
              <a:rPr lang="en-US" dirty="0"/>
              <a:t>Quest Specialty Travel</a:t>
            </a:r>
          </a:p>
        </p:txBody>
      </p:sp>
    </p:spTree>
    <p:extLst>
      <p:ext uri="{BB962C8B-B14F-4D97-AF65-F5344CB8AC3E}">
        <p14:creationId xmlns:p14="http://schemas.microsoft.com/office/powerpoint/2010/main" val="24088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156D-EE91-40F9-B9AC-4096B977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Tour Development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FD2A-8608-48F5-8AA7-E9271FD26E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Focus on significant experiences</a:t>
            </a:r>
          </a:p>
          <a:p>
            <a:pPr lvl="1"/>
            <a:r>
              <a:rPr lang="en-US" dirty="0"/>
              <a:t>Preserve QST values</a:t>
            </a:r>
          </a:p>
          <a:p>
            <a:r>
              <a:rPr lang="en-US" dirty="0"/>
              <a:t>Price tours reasonable</a:t>
            </a:r>
          </a:p>
          <a:p>
            <a:r>
              <a:rPr lang="en-US" dirty="0"/>
              <a:t>Create learning opportunities</a:t>
            </a:r>
          </a:p>
          <a:p>
            <a:pPr lvl="1"/>
            <a:r>
              <a:rPr lang="en-US" dirty="0"/>
              <a:t>Offer local guides</a:t>
            </a:r>
          </a:p>
          <a:p>
            <a:pPr lvl="1"/>
            <a:r>
              <a:rPr lang="en-US" dirty="0"/>
              <a:t>Provide experts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3DF9B-1675-4ECA-8584-EC6EFCEAE2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31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Spring 2011 European Tour Proposal</vt:lpstr>
      <vt:lpstr>Tour Development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2011 European Tour Proposal</dc:title>
  <dc:creator>SOUMYA VAJJHALA</dc:creator>
  <cp:lastModifiedBy>SOUMYA VAJJHALA</cp:lastModifiedBy>
  <cp:revision>1</cp:revision>
  <dcterms:created xsi:type="dcterms:W3CDTF">2019-02-24T19:33:08Z</dcterms:created>
  <dcterms:modified xsi:type="dcterms:W3CDTF">2019-02-24T20:04:02Z</dcterms:modified>
</cp:coreProperties>
</file>