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12"/>
  </p:notesMasterIdLst>
  <p:sldIdLst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7094-895E-4805-8145-6BA05D51F430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0B6D-FA73-46CC-B697-97256DF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8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0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623ECF-ACED-411D-BE4F-23D2749E7F3E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015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EF347-2AF0-4BAF-BB68-1C82EBAEB2AB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55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65A151-4745-4F20-BF09-653BA97AA696}" type="datetime2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Sunday, October 18, 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1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1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City of </a:t>
            </a:r>
            <a:r>
              <a:rPr lang="en-US" sz="4000" dirty="0" smtClean="0"/>
              <a:t>Pacifica Bay</a:t>
            </a:r>
            <a:br>
              <a:rPr lang="en-US" sz="4000" dirty="0" smtClean="0"/>
            </a:br>
            <a:r>
              <a:rPr lang="en-US" sz="4000" dirty="0" smtClean="0"/>
              <a:t> </a:t>
            </a:r>
            <a:r>
              <a:rPr lang="en-US" sz="4000" dirty="0"/>
              <a:t>Parks and Recreation Department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Enrollment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Recreation Program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Youth Athletic Programs 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The largest enrollment numbers in Pacifica Bay recreation programs continue to be in the athletic area, particularly in the youth soccer program.  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5086"/>
          <a:stretch>
            <a:fillRect/>
          </a:stretch>
        </p:blipFill>
        <p:spPr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20227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Enrollment Comparison by 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2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8912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0" dirty="0" smtClean="0"/>
              <a:t>Three-Year Enrollment Analysis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838200"/>
            <a:ext cx="6720839" cy="49225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Recreation program enrollments are expected to increase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4154520"/>
            <a:ext cx="9031224" cy="136380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 the population of Pacifica Bay grows, additional recreation programs will be needed to meet rising demand, particularly in the youth athletic area.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899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PresentationFormat>Widescreen</PresentationFormat>
  <Paragraphs>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Basis</vt:lpstr>
      <vt:lpstr>1_Basis</vt:lpstr>
      <vt:lpstr>2_Basis</vt:lpstr>
      <vt:lpstr>3_Basis</vt:lpstr>
      <vt:lpstr>4_Basis</vt:lpstr>
      <vt:lpstr>City of Pacifica Bay  Parks and Recreation Department</vt:lpstr>
      <vt:lpstr>Recreation Program Summary</vt:lpstr>
      <vt:lpstr>Youth Athletic Programs </vt:lpstr>
      <vt:lpstr>Enrollment Comparison by Category</vt:lpstr>
      <vt:lpstr>Three-Year Enrollment Analysis</vt:lpstr>
      <vt:lpstr>Recreation program enrollments are expected to increase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Pacifica Bay  Parks and Recreation Department</dc:title>
  <dc:creator>GO! Series</dc:creator>
  <dcterms:created xsi:type="dcterms:W3CDTF">2015-10-19T00:22:42Z</dcterms:created>
  <dcterms:modified xsi:type="dcterms:W3CDTF">2015-10-19T00:23:28Z</dcterms:modified>
</cp:coreProperties>
</file>