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0278A-AB61-4522-8EE7-92E7962E66DF}" type="doc">
      <dgm:prSet loTypeId="urn:microsoft.com/office/officeart/2005/8/layout/vList5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7AA19FD-C5A1-40F5-8762-5C3B816DF640}">
      <dgm:prSet/>
      <dgm:spPr/>
      <dgm:t>
        <a:bodyPr/>
        <a:lstStyle/>
        <a:p>
          <a:r>
            <a:rPr lang="en-US" dirty="0" smtClean="0"/>
            <a:t>Sports</a:t>
          </a:r>
          <a:endParaRPr lang="en-US" dirty="0"/>
        </a:p>
      </dgm:t>
    </dgm:pt>
    <dgm:pt modelId="{1961A56D-FFEF-47C7-9322-126E42A4C87E}" type="parTrans" cxnId="{86EF3D45-5037-45B9-812C-27EC12718D86}">
      <dgm:prSet/>
      <dgm:spPr/>
      <dgm:t>
        <a:bodyPr/>
        <a:lstStyle/>
        <a:p>
          <a:endParaRPr lang="en-US"/>
        </a:p>
      </dgm:t>
    </dgm:pt>
    <dgm:pt modelId="{85C906EB-6046-4C50-8173-30445F1AB956}" type="sibTrans" cxnId="{86EF3D45-5037-45B9-812C-27EC12718D86}">
      <dgm:prSet/>
      <dgm:spPr/>
      <dgm:t>
        <a:bodyPr/>
        <a:lstStyle/>
        <a:p>
          <a:endParaRPr lang="en-US"/>
        </a:p>
      </dgm:t>
    </dgm:pt>
    <dgm:pt modelId="{0D02FCB6-4A58-4DE6-A262-C12FA8B8A01F}">
      <dgm:prSet phldrT="[Text]"/>
      <dgm:spPr/>
      <dgm:t>
        <a:bodyPr/>
        <a:lstStyle/>
        <a:p>
          <a:r>
            <a:rPr lang="en-US" dirty="0" smtClean="0"/>
            <a:t>Youth Softball League</a:t>
          </a:r>
          <a:endParaRPr lang="en-US" dirty="0"/>
        </a:p>
      </dgm:t>
    </dgm:pt>
    <dgm:pt modelId="{2BAF5329-1810-4918-B9F0-6068367F1BD2}" type="parTrans" cxnId="{B131A233-A63E-4B2A-A772-31185285F412}">
      <dgm:prSet/>
      <dgm:spPr/>
      <dgm:t>
        <a:bodyPr/>
        <a:lstStyle/>
        <a:p>
          <a:endParaRPr lang="en-US"/>
        </a:p>
      </dgm:t>
    </dgm:pt>
    <dgm:pt modelId="{A2150121-C360-4426-8902-1832EDD19DE5}" type="sibTrans" cxnId="{B131A233-A63E-4B2A-A772-31185285F412}">
      <dgm:prSet/>
      <dgm:spPr/>
      <dgm:t>
        <a:bodyPr/>
        <a:lstStyle/>
        <a:p>
          <a:endParaRPr lang="en-US"/>
        </a:p>
      </dgm:t>
    </dgm:pt>
    <dgm:pt modelId="{844C5482-0450-4C2E-91E3-0CDA1B02F051}">
      <dgm:prSet/>
      <dgm:spPr/>
      <dgm:t>
        <a:bodyPr/>
        <a:lstStyle/>
        <a:p>
          <a:r>
            <a:rPr lang="en-US" dirty="0" smtClean="0"/>
            <a:t>Adult Volleyball League</a:t>
          </a:r>
          <a:endParaRPr lang="en-US" dirty="0"/>
        </a:p>
      </dgm:t>
    </dgm:pt>
    <dgm:pt modelId="{B6AAE79C-968D-4A61-9486-4083FE68F787}" type="parTrans" cxnId="{C774616E-D82F-46AD-92AA-5B657AE70454}">
      <dgm:prSet/>
      <dgm:spPr/>
      <dgm:t>
        <a:bodyPr/>
        <a:lstStyle/>
        <a:p>
          <a:endParaRPr lang="en-US"/>
        </a:p>
      </dgm:t>
    </dgm:pt>
    <dgm:pt modelId="{78635398-3FAF-45CD-AFBE-EB9867D4DD32}" type="sibTrans" cxnId="{C774616E-D82F-46AD-92AA-5B657AE70454}">
      <dgm:prSet/>
      <dgm:spPr/>
      <dgm:t>
        <a:bodyPr/>
        <a:lstStyle/>
        <a:p>
          <a:endParaRPr lang="en-US"/>
        </a:p>
      </dgm:t>
    </dgm:pt>
    <dgm:pt modelId="{ABEA5047-BFAA-467B-AA22-519DD64D059D}">
      <dgm:prSet/>
      <dgm:spPr/>
      <dgm:t>
        <a:bodyPr/>
        <a:lstStyle/>
        <a:p>
          <a:r>
            <a:rPr lang="en-US" dirty="0" smtClean="0"/>
            <a:t>Snow Day</a:t>
          </a:r>
          <a:endParaRPr lang="en-US" dirty="0"/>
        </a:p>
      </dgm:t>
    </dgm:pt>
    <dgm:pt modelId="{050161CC-4C78-448B-9DB6-3E6B7B29A6D9}" type="parTrans" cxnId="{1C4B4EF1-EA64-4424-9D77-3AB153B5AB62}">
      <dgm:prSet/>
      <dgm:spPr/>
      <dgm:t>
        <a:bodyPr/>
        <a:lstStyle/>
        <a:p>
          <a:endParaRPr lang="en-US"/>
        </a:p>
      </dgm:t>
    </dgm:pt>
    <dgm:pt modelId="{77889EAD-0F46-46BE-AEA3-9D232857D1B3}" type="sibTrans" cxnId="{1C4B4EF1-EA64-4424-9D77-3AB153B5AB62}">
      <dgm:prSet/>
      <dgm:spPr/>
      <dgm:t>
        <a:bodyPr/>
        <a:lstStyle/>
        <a:p>
          <a:endParaRPr lang="en-US"/>
        </a:p>
      </dgm:t>
    </dgm:pt>
    <dgm:pt modelId="{C743E16F-C30A-4058-AEC1-E209255ED4A4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D44CDB2D-E7BE-42EC-9408-2CB52AFED87A}" type="sibTrans" cxnId="{EE68C6C7-7C88-4A24-8DD5-902F0B913D0A}">
      <dgm:prSet/>
      <dgm:spPr/>
      <dgm:t>
        <a:bodyPr/>
        <a:lstStyle/>
        <a:p>
          <a:endParaRPr lang="en-US"/>
        </a:p>
      </dgm:t>
    </dgm:pt>
    <dgm:pt modelId="{D234396A-53ED-444B-9718-8AF819AE278E}" type="parTrans" cxnId="{EE68C6C7-7C88-4A24-8DD5-902F0B913D0A}">
      <dgm:prSet/>
      <dgm:spPr/>
      <dgm:t>
        <a:bodyPr/>
        <a:lstStyle/>
        <a:p>
          <a:endParaRPr lang="en-US"/>
        </a:p>
      </dgm:t>
    </dgm:pt>
    <dgm:pt modelId="{822DDC22-EE03-40D9-A60B-BEFC76813705}">
      <dgm:prSet/>
      <dgm:spPr/>
      <dgm:t>
        <a:bodyPr/>
        <a:lstStyle/>
        <a:p>
          <a:r>
            <a:rPr lang="en-US" dirty="0" smtClean="0"/>
            <a:t>Festival of Winter Lights</a:t>
          </a:r>
          <a:endParaRPr lang="en-US" dirty="0"/>
        </a:p>
      </dgm:t>
    </dgm:pt>
    <dgm:pt modelId="{444135F6-CC7E-46FE-9E43-3E972D805B12}" type="parTrans" cxnId="{7F82E238-C167-445D-B683-8473F1BCBDCF}">
      <dgm:prSet/>
      <dgm:spPr/>
    </dgm:pt>
    <dgm:pt modelId="{9D5F6F1C-29DE-4A0F-8421-59E24BA0C63A}" type="sibTrans" cxnId="{7F82E238-C167-445D-B683-8473F1BCBDCF}">
      <dgm:prSet/>
      <dgm:spPr/>
    </dgm:pt>
    <dgm:pt modelId="{49331404-9D0F-4801-9573-C6367CC9DA22}" type="pres">
      <dgm:prSet presAssocID="{14C0278A-AB61-4522-8EE7-92E7962E66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1C7A7-F45D-49C0-B992-88F41CF532D3}" type="pres">
      <dgm:prSet presAssocID="{C743E16F-C30A-4058-AEC1-E209255ED4A4}" presName="linNode" presStyleCnt="0"/>
      <dgm:spPr/>
      <dgm:t>
        <a:bodyPr/>
        <a:lstStyle/>
        <a:p>
          <a:endParaRPr lang="en-US"/>
        </a:p>
      </dgm:t>
    </dgm:pt>
    <dgm:pt modelId="{C23D08A5-228C-4D21-BE53-53FD9FA63376}" type="pres">
      <dgm:prSet presAssocID="{C743E16F-C30A-4058-AEC1-E209255ED4A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9B324-6BB3-4697-898D-A43F6E8E3EB6}" type="pres">
      <dgm:prSet presAssocID="{C743E16F-C30A-4058-AEC1-E209255ED4A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216E0-8E33-4454-A4AC-CB31F7E1C6A2}" type="pres">
      <dgm:prSet presAssocID="{D44CDB2D-E7BE-42EC-9408-2CB52AFED87A}" presName="sp" presStyleCnt="0"/>
      <dgm:spPr/>
      <dgm:t>
        <a:bodyPr/>
        <a:lstStyle/>
        <a:p>
          <a:endParaRPr lang="en-US"/>
        </a:p>
      </dgm:t>
    </dgm:pt>
    <dgm:pt modelId="{4E808575-5057-42C8-A7DF-F09EF7B05584}" type="pres">
      <dgm:prSet presAssocID="{97AA19FD-C5A1-40F5-8762-5C3B816DF640}" presName="linNode" presStyleCnt="0"/>
      <dgm:spPr/>
      <dgm:t>
        <a:bodyPr/>
        <a:lstStyle/>
        <a:p>
          <a:endParaRPr lang="en-US"/>
        </a:p>
      </dgm:t>
    </dgm:pt>
    <dgm:pt modelId="{C90F4E35-4C40-4B20-911B-53DA28939B6D}" type="pres">
      <dgm:prSet presAssocID="{97AA19FD-C5A1-40F5-8762-5C3B816DF64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0790F-D495-4FB7-9AA6-C50DAD3A9D71}" type="pres">
      <dgm:prSet presAssocID="{97AA19FD-C5A1-40F5-8762-5C3B816DF64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EF3D45-5037-45B9-812C-27EC12718D86}" srcId="{14C0278A-AB61-4522-8EE7-92E7962E66DF}" destId="{97AA19FD-C5A1-40F5-8762-5C3B816DF640}" srcOrd="1" destOrd="0" parTransId="{1961A56D-FFEF-47C7-9322-126E42A4C87E}" sibTransId="{85C906EB-6046-4C50-8173-30445F1AB956}"/>
    <dgm:cxn modelId="{877AA291-BFBC-47AC-BE7B-4C36BE68C60C}" type="presOf" srcId="{C743E16F-C30A-4058-AEC1-E209255ED4A4}" destId="{C23D08A5-228C-4D21-BE53-53FD9FA63376}" srcOrd="0" destOrd="0" presId="urn:microsoft.com/office/officeart/2005/8/layout/vList5"/>
    <dgm:cxn modelId="{A2C6C076-3936-44B9-A0B7-2099B5F05B65}" type="presOf" srcId="{ABEA5047-BFAA-467B-AA22-519DD64D059D}" destId="{37C9B324-6BB3-4697-898D-A43F6E8E3EB6}" srcOrd="0" destOrd="0" presId="urn:microsoft.com/office/officeart/2005/8/layout/vList5"/>
    <dgm:cxn modelId="{A53B9B72-BCE3-47E0-B5B5-74FB0CE52652}" type="presOf" srcId="{822DDC22-EE03-40D9-A60B-BEFC76813705}" destId="{37C9B324-6BB3-4697-898D-A43F6E8E3EB6}" srcOrd="0" destOrd="1" presId="urn:microsoft.com/office/officeart/2005/8/layout/vList5"/>
    <dgm:cxn modelId="{7F82E238-C167-445D-B683-8473F1BCBDCF}" srcId="{C743E16F-C30A-4058-AEC1-E209255ED4A4}" destId="{822DDC22-EE03-40D9-A60B-BEFC76813705}" srcOrd="1" destOrd="0" parTransId="{444135F6-CC7E-46FE-9E43-3E972D805B12}" sibTransId="{9D5F6F1C-29DE-4A0F-8421-59E24BA0C63A}"/>
    <dgm:cxn modelId="{B131A233-A63E-4B2A-A772-31185285F412}" srcId="{97AA19FD-C5A1-40F5-8762-5C3B816DF640}" destId="{0D02FCB6-4A58-4DE6-A262-C12FA8B8A01F}" srcOrd="0" destOrd="0" parTransId="{2BAF5329-1810-4918-B9F0-6068367F1BD2}" sibTransId="{A2150121-C360-4426-8902-1832EDD19DE5}"/>
    <dgm:cxn modelId="{6CC2EBBD-E72D-4352-91D5-AD2265F801CC}" type="presOf" srcId="{97AA19FD-C5A1-40F5-8762-5C3B816DF640}" destId="{C90F4E35-4C40-4B20-911B-53DA28939B6D}" srcOrd="0" destOrd="0" presId="urn:microsoft.com/office/officeart/2005/8/layout/vList5"/>
    <dgm:cxn modelId="{983F5681-0B8A-4FCF-BE06-7FAF88CF77E5}" type="presOf" srcId="{844C5482-0450-4C2E-91E3-0CDA1B02F051}" destId="{FFB0790F-D495-4FB7-9AA6-C50DAD3A9D71}" srcOrd="0" destOrd="1" presId="urn:microsoft.com/office/officeart/2005/8/layout/vList5"/>
    <dgm:cxn modelId="{C5598054-2247-4524-BFCE-45CDD7EFE1A0}" type="presOf" srcId="{0D02FCB6-4A58-4DE6-A262-C12FA8B8A01F}" destId="{FFB0790F-D495-4FB7-9AA6-C50DAD3A9D71}" srcOrd="0" destOrd="0" presId="urn:microsoft.com/office/officeart/2005/8/layout/vList5"/>
    <dgm:cxn modelId="{DE71EF44-4CD6-4320-8F41-39A6F5B04E9B}" type="presOf" srcId="{14C0278A-AB61-4522-8EE7-92E7962E66DF}" destId="{49331404-9D0F-4801-9573-C6367CC9DA22}" srcOrd="0" destOrd="0" presId="urn:microsoft.com/office/officeart/2005/8/layout/vList5"/>
    <dgm:cxn modelId="{1C4B4EF1-EA64-4424-9D77-3AB153B5AB62}" srcId="{C743E16F-C30A-4058-AEC1-E209255ED4A4}" destId="{ABEA5047-BFAA-467B-AA22-519DD64D059D}" srcOrd="0" destOrd="0" parTransId="{050161CC-4C78-448B-9DB6-3E6B7B29A6D9}" sibTransId="{77889EAD-0F46-46BE-AEA3-9D232857D1B3}"/>
    <dgm:cxn modelId="{C774616E-D82F-46AD-92AA-5B657AE70454}" srcId="{97AA19FD-C5A1-40F5-8762-5C3B816DF640}" destId="{844C5482-0450-4C2E-91E3-0CDA1B02F051}" srcOrd="1" destOrd="0" parTransId="{B6AAE79C-968D-4A61-9486-4083FE68F787}" sibTransId="{78635398-3FAF-45CD-AFBE-EB9867D4DD32}"/>
    <dgm:cxn modelId="{EE68C6C7-7C88-4A24-8DD5-902F0B913D0A}" srcId="{14C0278A-AB61-4522-8EE7-92E7962E66DF}" destId="{C743E16F-C30A-4058-AEC1-E209255ED4A4}" srcOrd="0" destOrd="0" parTransId="{D234396A-53ED-444B-9718-8AF819AE278E}" sibTransId="{D44CDB2D-E7BE-42EC-9408-2CB52AFED87A}"/>
    <dgm:cxn modelId="{B8B35AEE-FB6F-4E29-82EA-DF1B4B6CABE8}" type="presParOf" srcId="{49331404-9D0F-4801-9573-C6367CC9DA22}" destId="{86C1C7A7-F45D-49C0-B992-88F41CF532D3}" srcOrd="0" destOrd="0" presId="urn:microsoft.com/office/officeart/2005/8/layout/vList5"/>
    <dgm:cxn modelId="{B21F8059-AF18-45E9-9239-B79F2E71A827}" type="presParOf" srcId="{86C1C7A7-F45D-49C0-B992-88F41CF532D3}" destId="{C23D08A5-228C-4D21-BE53-53FD9FA63376}" srcOrd="0" destOrd="0" presId="urn:microsoft.com/office/officeart/2005/8/layout/vList5"/>
    <dgm:cxn modelId="{F4FDE937-300F-4AE6-A6BA-AEFC7D722CD6}" type="presParOf" srcId="{86C1C7A7-F45D-49C0-B992-88F41CF532D3}" destId="{37C9B324-6BB3-4697-898D-A43F6E8E3EB6}" srcOrd="1" destOrd="0" presId="urn:microsoft.com/office/officeart/2005/8/layout/vList5"/>
    <dgm:cxn modelId="{B47BC185-01AF-4C45-8A48-7E0BC6690ABA}" type="presParOf" srcId="{49331404-9D0F-4801-9573-C6367CC9DA22}" destId="{EDF216E0-8E33-4454-A4AC-CB31F7E1C6A2}" srcOrd="1" destOrd="0" presId="urn:microsoft.com/office/officeart/2005/8/layout/vList5"/>
    <dgm:cxn modelId="{D358220B-B9CC-456B-99E2-0F6F5C409F9D}" type="presParOf" srcId="{49331404-9D0F-4801-9573-C6367CC9DA22}" destId="{4E808575-5057-42C8-A7DF-F09EF7B05584}" srcOrd="2" destOrd="0" presId="urn:microsoft.com/office/officeart/2005/8/layout/vList5"/>
    <dgm:cxn modelId="{DFC75F5B-7BB2-4BEA-B640-9B42591E42EB}" type="presParOf" srcId="{4E808575-5057-42C8-A7DF-F09EF7B05584}" destId="{C90F4E35-4C40-4B20-911B-53DA28939B6D}" srcOrd="0" destOrd="0" presId="urn:microsoft.com/office/officeart/2005/8/layout/vList5"/>
    <dgm:cxn modelId="{C81807E3-5EE3-46F4-991D-A269FC17351C}" type="presParOf" srcId="{4E808575-5057-42C8-A7DF-F09EF7B05584}" destId="{FFB0790F-D495-4FB7-9AA6-C50DAD3A9D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9B324-6BB3-4697-898D-A43F6E8E3EB6}">
      <dsp:nvSpPr>
        <dsp:cNvPr id="0" name=""/>
        <dsp:cNvSpPr/>
      </dsp:nvSpPr>
      <dsp:spPr>
        <a:xfrm rot="5400000">
          <a:off x="5832125" y="-2104710"/>
          <a:ext cx="1641667" cy="626160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Snow Day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Festival of Winter Lights</a:t>
          </a:r>
          <a:endParaRPr lang="en-US" sz="4300" kern="1200" dirty="0"/>
        </a:p>
      </dsp:txBody>
      <dsp:txXfrm rot="-5400000">
        <a:off x="3522155" y="285400"/>
        <a:ext cx="6181468" cy="1481387"/>
      </dsp:txXfrm>
    </dsp:sp>
    <dsp:sp modelId="{C23D08A5-228C-4D21-BE53-53FD9FA63376}">
      <dsp:nvSpPr>
        <dsp:cNvPr id="0" name=""/>
        <dsp:cNvSpPr/>
      </dsp:nvSpPr>
      <dsp:spPr>
        <a:xfrm>
          <a:off x="0" y="51"/>
          <a:ext cx="3522154" cy="20520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Events</a:t>
          </a:r>
          <a:endParaRPr lang="en-US" sz="6500" kern="1200" dirty="0"/>
        </a:p>
      </dsp:txBody>
      <dsp:txXfrm>
        <a:off x="100174" y="100225"/>
        <a:ext cx="3321806" cy="1851736"/>
      </dsp:txXfrm>
    </dsp:sp>
    <dsp:sp modelId="{FFB0790F-D495-4FB7-9AA6-C50DAD3A9D71}">
      <dsp:nvSpPr>
        <dsp:cNvPr id="0" name=""/>
        <dsp:cNvSpPr/>
      </dsp:nvSpPr>
      <dsp:spPr>
        <a:xfrm rot="5400000">
          <a:off x="5832125" y="49977"/>
          <a:ext cx="1641667" cy="626160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Youth Softball League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Adult Volleyball League</a:t>
          </a:r>
          <a:endParaRPr lang="en-US" sz="4300" kern="1200" dirty="0"/>
        </a:p>
      </dsp:txBody>
      <dsp:txXfrm rot="-5400000">
        <a:off x="3522155" y="2440087"/>
        <a:ext cx="6181468" cy="1481387"/>
      </dsp:txXfrm>
    </dsp:sp>
    <dsp:sp modelId="{C90F4E35-4C40-4B20-911B-53DA28939B6D}">
      <dsp:nvSpPr>
        <dsp:cNvPr id="0" name=""/>
        <dsp:cNvSpPr/>
      </dsp:nvSpPr>
      <dsp:spPr>
        <a:xfrm>
          <a:off x="0" y="2154739"/>
          <a:ext cx="3522154" cy="20520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Sports</a:t>
          </a:r>
          <a:endParaRPr lang="en-US" sz="6500" kern="1200" dirty="0"/>
        </a:p>
      </dsp:txBody>
      <dsp:txXfrm>
        <a:off x="100174" y="2254913"/>
        <a:ext cx="3321806" cy="1851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5C4E2-7741-4EF2-A131-9CDD2B39C68F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F26D-A547-44AC-BD7A-83CDD3ACF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CA9A9-4489-4781-A6D0-408287B1A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32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CA9A9-4489-4781-A6D0-408287B1A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2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CA9A9-4489-4781-A6D0-408287B1A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44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CA9A9-4489-4781-A6D0-408287B1A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30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EF33F-C9BC-48B6-9839-DB3B0AA3EC51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838ED-4C41-428D-88BD-36F5931FFC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96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EF33F-C9BC-48B6-9839-DB3B0AA3EC51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838ED-4C41-428D-88BD-36F5931FFC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EF33F-C9BC-48B6-9839-DB3B0AA3EC51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56617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56617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56617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838ED-4C41-428D-88BD-36F5931FFC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56617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56617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26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EF33F-C9BC-48B6-9839-DB3B0AA3EC51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838ED-4C41-428D-88BD-36F5931FFC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8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EF33F-C9BC-48B6-9839-DB3B0AA3EC51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838ED-4C41-428D-88BD-36F5931FFC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73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Pacifica Bay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mtClean="0"/>
              <a:t>Community 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Remodel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remodel is complete!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79" y="2768138"/>
            <a:ext cx="4035829" cy="269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30390" y="2011680"/>
            <a:ext cx="5428209" cy="420624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New playgrounds and volleyball court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Two new baseball diamonds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One new soccer field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New concessions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No change to the lake and waterfall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9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0"/>
            <a:ext cx="11247120" cy="1143000"/>
          </a:xfrm>
        </p:spPr>
        <p:txBody>
          <a:bodyPr/>
          <a:lstStyle/>
          <a:p>
            <a:pPr algn="r"/>
            <a:r>
              <a:rPr lang="en-US" sz="4800" dirty="0" smtClean="0">
                <a:solidFill>
                  <a:schemeClr val="tx1"/>
                </a:solidFill>
              </a:rPr>
              <a:t>Relax in the Shade!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 Park Happenings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43361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69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Pacifica Bay</a:t>
            </a:r>
            <a:br>
              <a:rPr lang="en-US" dirty="0" smtClean="0"/>
            </a:br>
            <a:r>
              <a:rPr lang="en-US" dirty="0" smtClean="0"/>
              <a:t>Parks and Recreation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For Additional Information</a:t>
            </a:r>
          </a:p>
          <a:p>
            <a:r>
              <a:rPr lang="en-US" smtClean="0"/>
              <a:t>Contact Connie Torres 714-555-0031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</TotalTime>
  <Words>66</Words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1_Banded</vt:lpstr>
      <vt:lpstr>Pacifica Bay  Community Park</vt:lpstr>
      <vt:lpstr>The remodel is complete!</vt:lpstr>
      <vt:lpstr>Relax in the Shade!</vt:lpstr>
      <vt:lpstr>Winter Park Happenings</vt:lpstr>
      <vt:lpstr>Pacifica Bay Parks and Recreation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Pacifica Bay  Community Park</dc:title>
  <dc:creator>GO! Series</dc:creator>
  <dcterms:created xsi:type="dcterms:W3CDTF">2015-07-08T13:08:50Z</dcterms:created>
  <dcterms:modified xsi:type="dcterms:W3CDTF">2015-07-08T13:10:58Z</dcterms:modified>
</cp:coreProperties>
</file>