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notesMasterIdLst>
    <p:notesMasterId r:id="rId6"/>
  </p:notes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660"/>
  </p:normalViewPr>
  <p:slideViewPr>
    <p:cSldViewPr snapToGrid="0">
      <p:cViewPr varScale="1">
        <p:scale>
          <a:sx n="60" d="100"/>
          <a:sy n="60" d="100"/>
        </p:scale>
        <p:origin x="108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218C37-36FD-4339-A80B-8565C203BA1C}" type="datetimeFigureOut">
              <a:rPr lang="en-US" smtClean="0"/>
              <a:t>7/8/2015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62A0BA-0D0E-432C-B35B-FD00E5A9C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9772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8E0C8D8-F0D3-4E6A-A46D-5EAD5A1903C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033483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8E0C8D8-F0D3-4E6A-A46D-5EAD5A1903C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159424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7E157E-8DCB-4F70-A0AF-5EB586A91DD4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7/8/2015</a:t>
            </a:fld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323232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F82E0A0-C266-4798-8C8F-B9F91E9DA37E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23232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323232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78835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9A98645-E80F-450A-B756-91DCB9A8A25E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7/8/2015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3F7CB7D-F184-43C7-B6FD-03D728E1BBFF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22208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4606EA6-EFEA-4C30-9264-4F9291A5780D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7/8/2015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323232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323232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F82E0A0-C266-4798-8C8F-B9F91E9DA37E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08078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</p:sldLayoutIdLst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City of Pacifica Bay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Rectang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Status of Information Technology Upgrades</a:t>
            </a:r>
          </a:p>
        </p:txBody>
      </p:sp>
    </p:spTree>
    <p:extLst>
      <p:ext uri="{BB962C8B-B14F-4D97-AF65-F5344CB8AC3E}">
        <p14:creationId xmlns:p14="http://schemas.microsoft.com/office/powerpoint/2010/main" val="1561541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133599" y="609600"/>
            <a:ext cx="7924800" cy="132080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Project Status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Isosceles Triangle 6"/>
          <p:cNvSpPr/>
          <p:nvPr/>
        </p:nvSpPr>
        <p:spPr>
          <a:xfrm flipV="1">
            <a:off x="0" y="0"/>
            <a:ext cx="914400" cy="7086600"/>
          </a:xfrm>
          <a:prstGeom prst="triangle">
            <a:avLst>
              <a:gd name="adj" fmla="val 0"/>
            </a:avLst>
          </a:prstGeom>
          <a:gradFill flip="none" rotWithShape="1">
            <a:gsLst>
              <a:gs pos="0">
                <a:schemeClr val="accent1">
                  <a:lumMod val="66000"/>
                  <a:lumOff val="34000"/>
                  <a:alpha val="8000"/>
                </a:schemeClr>
              </a:gs>
              <a:gs pos="24000">
                <a:schemeClr val="accent1">
                  <a:lumMod val="60000"/>
                  <a:lumOff val="40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1797666" y="2160589"/>
            <a:ext cx="8596668" cy="3880773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360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599" y="609600"/>
            <a:ext cx="8001000" cy="132080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Expenditures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Isosceles Triangle 6"/>
          <p:cNvSpPr/>
          <p:nvPr/>
        </p:nvSpPr>
        <p:spPr>
          <a:xfrm flipV="1">
            <a:off x="0" y="0"/>
            <a:ext cx="914400" cy="7086600"/>
          </a:xfrm>
          <a:prstGeom prst="triangle">
            <a:avLst>
              <a:gd name="adj" fmla="val 0"/>
            </a:avLst>
          </a:prstGeom>
          <a:gradFill flip="none" rotWithShape="1">
            <a:gsLst>
              <a:gs pos="0">
                <a:schemeClr val="accent1">
                  <a:lumMod val="66000"/>
                  <a:lumOff val="34000"/>
                  <a:alpha val="8000"/>
                </a:schemeClr>
              </a:gs>
              <a:gs pos="24000">
                <a:schemeClr val="accent1">
                  <a:lumMod val="60000"/>
                  <a:lumOff val="40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1797666" y="2160589"/>
            <a:ext cx="8596668" cy="3880773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654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2133599" y="609600"/>
            <a:ext cx="7848600" cy="132080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Expenditures by Quarter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" name="Isosceles Triangle 11"/>
          <p:cNvSpPr/>
          <p:nvPr/>
        </p:nvSpPr>
        <p:spPr>
          <a:xfrm flipV="1">
            <a:off x="0" y="0"/>
            <a:ext cx="914400" cy="7086600"/>
          </a:xfrm>
          <a:prstGeom prst="triangle">
            <a:avLst>
              <a:gd name="adj" fmla="val 0"/>
            </a:avLst>
          </a:prstGeom>
          <a:gradFill flip="none" rotWithShape="1">
            <a:gsLst>
              <a:gs pos="0">
                <a:schemeClr val="accent1">
                  <a:lumMod val="66000"/>
                  <a:lumOff val="34000"/>
                  <a:alpha val="8000"/>
                </a:schemeClr>
              </a:gs>
              <a:gs pos="24000">
                <a:schemeClr val="accent1">
                  <a:lumMod val="60000"/>
                  <a:lumOff val="40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1797666" y="2160589"/>
            <a:ext cx="8596668" cy="388077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433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Facet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</TotalTime>
  <Words>17</Words>
  <PresentationFormat>Widescreen</PresentationFormat>
  <Paragraphs>7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Calibri</vt:lpstr>
      <vt:lpstr>Trebuchet MS</vt:lpstr>
      <vt:lpstr>Wingdings 3</vt:lpstr>
      <vt:lpstr>1_Facet</vt:lpstr>
      <vt:lpstr>City of Pacifica Bay</vt:lpstr>
      <vt:lpstr>Project Status</vt:lpstr>
      <vt:lpstr>Expenditures</vt:lpstr>
      <vt:lpstr>Expenditures by Quarter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City of Pacifica Bay</dc:title>
  <dc:creator>GO! Series</dc:creator>
  <dcterms:created xsi:type="dcterms:W3CDTF">2015-07-08T13:11:50Z</dcterms:created>
  <dcterms:modified xsi:type="dcterms:W3CDTF">2015-07-08T13:13:04Z</dcterms:modified>
</cp:coreProperties>
</file>