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3196A-51A2-42BA-995D-56EA85EB37D0}" type="datetimeFigureOut">
              <a:rPr lang="en-US" smtClean="0"/>
              <a:t>7/8/2015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ECAB5-9421-4109-9E58-2B5231769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8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60681-CF04-467A-9988-D6E2118475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722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42368-89C4-452D-8677-5E6B51DF702B}" type="datetimeFigureOut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DA08D-8EE4-4ABD-9FE8-9B1F2F7291E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FE3E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5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42368-89C4-452D-8677-5E6B51DF702B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FE3E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DA08D-8EE4-4ABD-9FE8-9B1F2F7291E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687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42368-89C4-452D-8677-5E6B51DF702B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FE3E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DA08D-8EE4-4ABD-9FE8-9B1F2F7291E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FE3E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9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42368-89C4-452D-8677-5E6B51DF702B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FE3E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DA08D-8EE4-4ABD-9FE8-9B1F2F7291E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DFE3E5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DFE3E5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1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742368-89C4-452D-8677-5E6B51DF702B}" type="datetimeFigureOut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7/8/2015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DA08D-8EE4-4ABD-9FE8-9B1F2F7291E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21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</p:sldLayoutIdLst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Visit the</a:t>
            </a:r>
            <a:br>
              <a:rPr lang="en-US" sz="6600" dirty="0" smtClean="0"/>
            </a:br>
            <a:r>
              <a:rPr lang="en-US" sz="6600" dirty="0" smtClean="0"/>
              <a:t>Botanical Gardens</a:t>
            </a:r>
            <a:endParaRPr lang="en-US" sz="66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 Pacifica Bay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85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4="http://schemas.microsoft.com/office/powerpoint/2007/7/12/main" xmlns="">
      <p:transition xmlns:p14="http://schemas.microsoft.com/office/powerpoint/2007/7/12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the Gardens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422" y="1370907"/>
            <a:ext cx="5719156" cy="3811385"/>
          </a:xfrm>
        </p:spPr>
      </p:pic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Occupying over 85 acres, the Pacifica Bay Botanical Gardens are home to plant collections from around the world. The grounds are open every day from</a:t>
            </a:r>
            <a:br>
              <a:rPr lang="en-US" dirty="0"/>
            </a:br>
            <a:r>
              <a:rPr lang="en-US" dirty="0"/>
              <a:t>10 a.m. until 7 p.m. </a:t>
            </a:r>
          </a:p>
        </p:txBody>
      </p:sp>
    </p:spTree>
    <p:extLst>
      <p:ext uri="{BB962C8B-B14F-4D97-AF65-F5344CB8AC3E}">
        <p14:creationId xmlns:p14="http://schemas.microsoft.com/office/powerpoint/2010/main" val="262782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4="http://schemas.microsoft.com/office/powerpoint/2007/7/12/main" xmlns="">
      <p:transition xmlns:p14="http://schemas.microsoft.com/office/powerpoint/2007/7/12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Key Features and Exhibits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US" sz="3200" dirty="0"/>
              <a:t>Award-winning summer camp for children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US" sz="3200" dirty="0"/>
              <a:t>Perennial garden and walking trail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US" sz="3200" dirty="0"/>
              <a:t>Spring garden waterfall—a favored location for wedding and family photos</a:t>
            </a:r>
          </a:p>
          <a:p>
            <a:pPr>
              <a:lnSpc>
                <a:spcPct val="150000"/>
              </a:lnSpc>
              <a:buClr>
                <a:schemeClr val="accent2">
                  <a:lumMod val="50000"/>
                </a:schemeClr>
              </a:buClr>
            </a:pPr>
            <a:r>
              <a:rPr lang="en-US" sz="3200" dirty="0"/>
              <a:t>Bird and aquatic animal sanctuary</a:t>
            </a:r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3200" dirty="0"/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3200" dirty="0"/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3200" dirty="0"/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3200" dirty="0"/>
          </a:p>
          <a:p>
            <a:pPr>
              <a:buClr>
                <a:schemeClr val="accent2">
                  <a:lumMod val="50000"/>
                </a:schemeClr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934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4="http://schemas.microsoft.com/office/powerpoint/2007/7/12/main" xmlns="">
      <p:transition xmlns:p14="http://schemas.microsoft.com/office/powerpoint/2007/7/12/main"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n-ea"/>
                <a:cs typeface="+mn-cs"/>
              </a:rPr>
              <a:t>Enjoy Your Visit!</a:t>
            </a:r>
            <a:endParaRPr kumimoji="0" lang="en-US" sz="5400" b="0" i="0" u="none" strike="noStrike" kern="1200" cap="none" spc="0" normalizeH="0" baseline="0" noProof="0" dirty="0">
              <a:ln w="0"/>
              <a:solidFill>
                <a:prstClr val="white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38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:p14="http://schemas.microsoft.com/office/powerpoint/2007/7/12/main" xmlns="">
      <p:transition xmlns:p14="http://schemas.microsoft.com/office/powerpoint/2007/7/12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vo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</TotalTime>
  <Words>69</Words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1_Savon</vt:lpstr>
      <vt:lpstr>Visit the Botanical Gardens</vt:lpstr>
      <vt:lpstr>About the Gardens</vt:lpstr>
      <vt:lpstr>Key Features and Exhibits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 the Botanical Gardens</dc:title>
  <dc:creator>GO! Series</dc:creator>
  <dcterms:created xsi:type="dcterms:W3CDTF">2015-07-08T13:13:43Z</dcterms:created>
  <dcterms:modified xsi:type="dcterms:W3CDTF">2015-07-08T13:14:56Z</dcterms:modified>
</cp:coreProperties>
</file>